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727DE6-2038-48AF-BB33-66520E7508CF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6099C664-94CB-4108-A86B-212F43E7D9F6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 SWOT</a:t>
          </a:r>
        </a:p>
      </dgm:t>
    </dgm:pt>
    <dgm:pt modelId="{232F9150-43CA-4867-B173-7560E7392E6B}" type="parTrans" cxnId="{2C7275F1-472A-47AE-BAFD-88582A434D68}">
      <dgm:prSet/>
      <dgm:spPr/>
      <dgm:t>
        <a:bodyPr/>
        <a:lstStyle/>
        <a:p>
          <a:endParaRPr lang="en-US"/>
        </a:p>
      </dgm:t>
    </dgm:pt>
    <dgm:pt modelId="{4758CB63-9189-4382-AD76-60606DBE57DD}" type="sibTrans" cxnId="{2C7275F1-472A-47AE-BAFD-88582A434D68}">
      <dgm:prSet/>
      <dgm:spPr/>
      <dgm:t>
        <a:bodyPr/>
        <a:lstStyle/>
        <a:p>
          <a:endParaRPr lang="en-US"/>
        </a:p>
      </dgm:t>
    </dgm:pt>
    <dgm:pt modelId="{C97F2EBD-FEE7-41DA-834B-5F06194826AF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Konsultacje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interesariuszami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D255F2D-CD17-4E5A-97F5-7C3B78EEE209}" type="parTrans" cxnId="{C29A4FDF-01F5-4687-8D1E-FC49446F482D}">
      <dgm:prSet/>
      <dgm:spPr/>
      <dgm:t>
        <a:bodyPr/>
        <a:lstStyle/>
        <a:p>
          <a:endParaRPr lang="en-US"/>
        </a:p>
      </dgm:t>
    </dgm:pt>
    <dgm:pt modelId="{2720F7F3-95B9-46E1-87B1-DDD03B457F72}" type="sibTrans" cxnId="{C29A4FDF-01F5-4687-8D1E-FC49446F482D}">
      <dgm:prSet/>
      <dgm:spPr/>
      <dgm:t>
        <a:bodyPr/>
        <a:lstStyle/>
        <a:p>
          <a:endParaRPr lang="en-US"/>
        </a:p>
      </dgm:t>
    </dgm:pt>
    <dgm:pt modelId="{FB25D65B-0E9C-4543-AA56-8B9EE2A9863E}">
      <dgm:prSet custT="1"/>
      <dgm:spPr/>
      <dgm:t>
        <a:bodyPr/>
        <a:lstStyle/>
        <a:p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Przegląd</a:t>
          </a:r>
          <a:r>
            <a: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strategii</a:t>
          </a:r>
          <a:r>
            <a:rPr lang="en-US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branżowych</a:t>
          </a:r>
          <a:endParaRPr lang="en-US" sz="20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A1E261E-7873-40E7-959B-EC58606F7843}" type="parTrans" cxnId="{96F76BCE-4E70-41BB-922D-FADE63DADED8}">
      <dgm:prSet/>
      <dgm:spPr/>
      <dgm:t>
        <a:bodyPr/>
        <a:lstStyle/>
        <a:p>
          <a:endParaRPr lang="en-US"/>
        </a:p>
      </dgm:t>
    </dgm:pt>
    <dgm:pt modelId="{A023C7D5-B64C-4350-8B20-1C10EFD25B83}" type="sibTrans" cxnId="{96F76BCE-4E70-41BB-922D-FADE63DADED8}">
      <dgm:prSet/>
      <dgm:spPr/>
      <dgm:t>
        <a:bodyPr/>
        <a:lstStyle/>
        <a:p>
          <a:endParaRPr lang="en-US"/>
        </a:p>
      </dgm:t>
    </dgm:pt>
    <dgm:pt modelId="{8075BB18-AFB5-4E1C-B52C-9083AC1343AD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Monitoring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trendów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</a:t>
          </a:r>
        </a:p>
      </dgm:t>
    </dgm:pt>
    <dgm:pt modelId="{78E91596-D6E8-418F-99D1-B5AF675309AF}" type="parTrans" cxnId="{DB8CDA4E-A605-480E-94D2-6C690834A469}">
      <dgm:prSet/>
      <dgm:spPr/>
      <dgm:t>
        <a:bodyPr/>
        <a:lstStyle/>
        <a:p>
          <a:endParaRPr lang="en-US"/>
        </a:p>
      </dgm:t>
    </dgm:pt>
    <dgm:pt modelId="{416EAA67-6654-465A-882D-49B8B98A5377}" type="sibTrans" cxnId="{DB8CDA4E-A605-480E-94D2-6C690834A469}">
      <dgm:prSet/>
      <dgm:spPr/>
      <dgm:t>
        <a:bodyPr/>
        <a:lstStyle/>
        <a:p>
          <a:endParaRPr lang="en-US"/>
        </a:p>
      </dgm:t>
    </dgm:pt>
    <dgm:pt modelId="{4E8A07F9-3838-415A-8C9C-CF017DCB1ED9}" type="pres">
      <dgm:prSet presAssocID="{E4727DE6-2038-48AF-BB33-66520E7508C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3E15C7E-E9E3-4CE8-8885-81D465A58538}" type="pres">
      <dgm:prSet presAssocID="{6099C664-94CB-4108-A86B-212F43E7D9F6}" presName="hierRoot1" presStyleCnt="0"/>
      <dgm:spPr/>
    </dgm:pt>
    <dgm:pt modelId="{5BDDFAC4-AD1F-4855-96AF-7C5172A91F27}" type="pres">
      <dgm:prSet presAssocID="{6099C664-94CB-4108-A86B-212F43E7D9F6}" presName="composite" presStyleCnt="0"/>
      <dgm:spPr/>
    </dgm:pt>
    <dgm:pt modelId="{88C9FCA1-760F-4A1B-BFE0-4F00D5A5CFDA}" type="pres">
      <dgm:prSet presAssocID="{6099C664-94CB-4108-A86B-212F43E7D9F6}" presName="background" presStyleLbl="node0" presStyleIdx="0" presStyleCnt="4"/>
      <dgm:spPr/>
    </dgm:pt>
    <dgm:pt modelId="{58C69917-ACB5-462C-B8FD-034607AC58C2}" type="pres">
      <dgm:prSet presAssocID="{6099C664-94CB-4108-A86B-212F43E7D9F6}" presName="text" presStyleLbl="fgAcc0" presStyleIdx="0" presStyleCnt="4">
        <dgm:presLayoutVars>
          <dgm:chPref val="3"/>
        </dgm:presLayoutVars>
      </dgm:prSet>
      <dgm:spPr/>
    </dgm:pt>
    <dgm:pt modelId="{B02B8925-1D75-4A21-A1E9-9371CFDDFA94}" type="pres">
      <dgm:prSet presAssocID="{6099C664-94CB-4108-A86B-212F43E7D9F6}" presName="hierChild2" presStyleCnt="0"/>
      <dgm:spPr/>
    </dgm:pt>
    <dgm:pt modelId="{B99501C4-6D9D-46ED-AE23-539197FE068F}" type="pres">
      <dgm:prSet presAssocID="{C97F2EBD-FEE7-41DA-834B-5F06194826AF}" presName="hierRoot1" presStyleCnt="0"/>
      <dgm:spPr/>
    </dgm:pt>
    <dgm:pt modelId="{10A8554F-980E-4B91-8BC0-78404D716E76}" type="pres">
      <dgm:prSet presAssocID="{C97F2EBD-FEE7-41DA-834B-5F06194826AF}" presName="composite" presStyleCnt="0"/>
      <dgm:spPr/>
    </dgm:pt>
    <dgm:pt modelId="{883BA6B1-D298-47F0-84AC-A919B64231CC}" type="pres">
      <dgm:prSet presAssocID="{C97F2EBD-FEE7-41DA-834B-5F06194826AF}" presName="background" presStyleLbl="node0" presStyleIdx="1" presStyleCnt="4"/>
      <dgm:spPr/>
    </dgm:pt>
    <dgm:pt modelId="{15ADA17F-2AC6-48DE-B32E-B781BEAC9D4B}" type="pres">
      <dgm:prSet presAssocID="{C97F2EBD-FEE7-41DA-834B-5F06194826AF}" presName="text" presStyleLbl="fgAcc0" presStyleIdx="1" presStyleCnt="4">
        <dgm:presLayoutVars>
          <dgm:chPref val="3"/>
        </dgm:presLayoutVars>
      </dgm:prSet>
      <dgm:spPr/>
    </dgm:pt>
    <dgm:pt modelId="{565B109B-9D44-4E3F-A9B7-308A39695A88}" type="pres">
      <dgm:prSet presAssocID="{C97F2EBD-FEE7-41DA-834B-5F06194826AF}" presName="hierChild2" presStyleCnt="0"/>
      <dgm:spPr/>
    </dgm:pt>
    <dgm:pt modelId="{43D3367F-5D79-431C-932A-353809B707F2}" type="pres">
      <dgm:prSet presAssocID="{FB25D65B-0E9C-4543-AA56-8B9EE2A9863E}" presName="hierRoot1" presStyleCnt="0"/>
      <dgm:spPr/>
    </dgm:pt>
    <dgm:pt modelId="{11EAD827-B5DD-46B9-9DFC-9ACA5D3EAF65}" type="pres">
      <dgm:prSet presAssocID="{FB25D65B-0E9C-4543-AA56-8B9EE2A9863E}" presName="composite" presStyleCnt="0"/>
      <dgm:spPr/>
    </dgm:pt>
    <dgm:pt modelId="{69242A50-EFB9-4F0C-91C1-DD3867B424DC}" type="pres">
      <dgm:prSet presAssocID="{FB25D65B-0E9C-4543-AA56-8B9EE2A9863E}" presName="background" presStyleLbl="node0" presStyleIdx="2" presStyleCnt="4"/>
      <dgm:spPr/>
    </dgm:pt>
    <dgm:pt modelId="{FA811C51-01B6-4975-ADC2-E41D7031E3C8}" type="pres">
      <dgm:prSet presAssocID="{FB25D65B-0E9C-4543-AA56-8B9EE2A9863E}" presName="text" presStyleLbl="fgAcc0" presStyleIdx="2" presStyleCnt="4">
        <dgm:presLayoutVars>
          <dgm:chPref val="3"/>
        </dgm:presLayoutVars>
      </dgm:prSet>
      <dgm:spPr/>
    </dgm:pt>
    <dgm:pt modelId="{8603B4DC-D9BD-49A7-A908-E7017EADB7AA}" type="pres">
      <dgm:prSet presAssocID="{FB25D65B-0E9C-4543-AA56-8B9EE2A9863E}" presName="hierChild2" presStyleCnt="0"/>
      <dgm:spPr/>
    </dgm:pt>
    <dgm:pt modelId="{1B6F4C28-F31C-4CEE-8965-94331595A6FD}" type="pres">
      <dgm:prSet presAssocID="{8075BB18-AFB5-4E1C-B52C-9083AC1343AD}" presName="hierRoot1" presStyleCnt="0"/>
      <dgm:spPr/>
    </dgm:pt>
    <dgm:pt modelId="{2DBCE82B-B740-4BB7-BB96-BB91A3FAD27A}" type="pres">
      <dgm:prSet presAssocID="{8075BB18-AFB5-4E1C-B52C-9083AC1343AD}" presName="composite" presStyleCnt="0"/>
      <dgm:spPr/>
    </dgm:pt>
    <dgm:pt modelId="{9CA3BDF7-462F-4686-8F8D-898F39660224}" type="pres">
      <dgm:prSet presAssocID="{8075BB18-AFB5-4E1C-B52C-9083AC1343AD}" presName="background" presStyleLbl="node0" presStyleIdx="3" presStyleCnt="4"/>
      <dgm:spPr/>
    </dgm:pt>
    <dgm:pt modelId="{735D25B0-F9B7-420F-9662-26A11038D763}" type="pres">
      <dgm:prSet presAssocID="{8075BB18-AFB5-4E1C-B52C-9083AC1343AD}" presName="text" presStyleLbl="fgAcc0" presStyleIdx="3" presStyleCnt="4">
        <dgm:presLayoutVars>
          <dgm:chPref val="3"/>
        </dgm:presLayoutVars>
      </dgm:prSet>
      <dgm:spPr/>
    </dgm:pt>
    <dgm:pt modelId="{92D518D2-8466-42F2-A6E1-5828C63EADDB}" type="pres">
      <dgm:prSet presAssocID="{8075BB18-AFB5-4E1C-B52C-9083AC1343AD}" presName="hierChild2" presStyleCnt="0"/>
      <dgm:spPr/>
    </dgm:pt>
  </dgm:ptLst>
  <dgm:cxnLst>
    <dgm:cxn modelId="{FDEFA748-3FAD-4DCA-98EA-6FA852ADAFBF}" type="presOf" srcId="{E4727DE6-2038-48AF-BB33-66520E7508CF}" destId="{4E8A07F9-3838-415A-8C9C-CF017DCB1ED9}" srcOrd="0" destOrd="0" presId="urn:microsoft.com/office/officeart/2005/8/layout/hierarchy1"/>
    <dgm:cxn modelId="{DB8CDA4E-A605-480E-94D2-6C690834A469}" srcId="{E4727DE6-2038-48AF-BB33-66520E7508CF}" destId="{8075BB18-AFB5-4E1C-B52C-9083AC1343AD}" srcOrd="3" destOrd="0" parTransId="{78E91596-D6E8-418F-99D1-B5AF675309AF}" sibTransId="{416EAA67-6654-465A-882D-49B8B98A5377}"/>
    <dgm:cxn modelId="{35E79986-921E-41EE-80CF-2E8407B51171}" type="presOf" srcId="{C97F2EBD-FEE7-41DA-834B-5F06194826AF}" destId="{15ADA17F-2AC6-48DE-B32E-B781BEAC9D4B}" srcOrd="0" destOrd="0" presId="urn:microsoft.com/office/officeart/2005/8/layout/hierarchy1"/>
    <dgm:cxn modelId="{2F311C88-98DD-40AD-87F0-296152C84B63}" type="presOf" srcId="{8075BB18-AFB5-4E1C-B52C-9083AC1343AD}" destId="{735D25B0-F9B7-420F-9662-26A11038D763}" srcOrd="0" destOrd="0" presId="urn:microsoft.com/office/officeart/2005/8/layout/hierarchy1"/>
    <dgm:cxn modelId="{591193C0-484A-4370-81A1-538CBC93CC2A}" type="presOf" srcId="{FB25D65B-0E9C-4543-AA56-8B9EE2A9863E}" destId="{FA811C51-01B6-4975-ADC2-E41D7031E3C8}" srcOrd="0" destOrd="0" presId="urn:microsoft.com/office/officeart/2005/8/layout/hierarchy1"/>
    <dgm:cxn modelId="{96F76BCE-4E70-41BB-922D-FADE63DADED8}" srcId="{E4727DE6-2038-48AF-BB33-66520E7508CF}" destId="{FB25D65B-0E9C-4543-AA56-8B9EE2A9863E}" srcOrd="2" destOrd="0" parTransId="{5A1E261E-7873-40E7-959B-EC58606F7843}" sibTransId="{A023C7D5-B64C-4350-8B20-1C10EFD25B83}"/>
    <dgm:cxn modelId="{C29A4FDF-01F5-4687-8D1E-FC49446F482D}" srcId="{E4727DE6-2038-48AF-BB33-66520E7508CF}" destId="{C97F2EBD-FEE7-41DA-834B-5F06194826AF}" srcOrd="1" destOrd="0" parTransId="{BD255F2D-CD17-4E5A-97F5-7C3B78EEE209}" sibTransId="{2720F7F3-95B9-46E1-87B1-DDD03B457F72}"/>
    <dgm:cxn modelId="{2C7275F1-472A-47AE-BAFD-88582A434D68}" srcId="{E4727DE6-2038-48AF-BB33-66520E7508CF}" destId="{6099C664-94CB-4108-A86B-212F43E7D9F6}" srcOrd="0" destOrd="0" parTransId="{232F9150-43CA-4867-B173-7560E7392E6B}" sibTransId="{4758CB63-9189-4382-AD76-60606DBE57DD}"/>
    <dgm:cxn modelId="{906A6CF8-5ED7-40C6-8A78-FC68FC8C1183}" type="presOf" srcId="{6099C664-94CB-4108-A86B-212F43E7D9F6}" destId="{58C69917-ACB5-462C-B8FD-034607AC58C2}" srcOrd="0" destOrd="0" presId="urn:microsoft.com/office/officeart/2005/8/layout/hierarchy1"/>
    <dgm:cxn modelId="{EC2EA98B-2B23-47FC-96FA-C62FC23F08D4}" type="presParOf" srcId="{4E8A07F9-3838-415A-8C9C-CF017DCB1ED9}" destId="{A3E15C7E-E9E3-4CE8-8885-81D465A58538}" srcOrd="0" destOrd="0" presId="urn:microsoft.com/office/officeart/2005/8/layout/hierarchy1"/>
    <dgm:cxn modelId="{016442DA-A9BB-47AA-8526-9DDBB78C81BB}" type="presParOf" srcId="{A3E15C7E-E9E3-4CE8-8885-81D465A58538}" destId="{5BDDFAC4-AD1F-4855-96AF-7C5172A91F27}" srcOrd="0" destOrd="0" presId="urn:microsoft.com/office/officeart/2005/8/layout/hierarchy1"/>
    <dgm:cxn modelId="{93E83BBC-FC52-4DFB-9AA1-0DBE4B3EC214}" type="presParOf" srcId="{5BDDFAC4-AD1F-4855-96AF-7C5172A91F27}" destId="{88C9FCA1-760F-4A1B-BFE0-4F00D5A5CFDA}" srcOrd="0" destOrd="0" presId="urn:microsoft.com/office/officeart/2005/8/layout/hierarchy1"/>
    <dgm:cxn modelId="{91C21647-2A5F-4CB5-9349-C499A6F3BFF5}" type="presParOf" srcId="{5BDDFAC4-AD1F-4855-96AF-7C5172A91F27}" destId="{58C69917-ACB5-462C-B8FD-034607AC58C2}" srcOrd="1" destOrd="0" presId="urn:microsoft.com/office/officeart/2005/8/layout/hierarchy1"/>
    <dgm:cxn modelId="{BB4BF844-AC24-42F4-A43B-B07D508AA6A6}" type="presParOf" srcId="{A3E15C7E-E9E3-4CE8-8885-81D465A58538}" destId="{B02B8925-1D75-4A21-A1E9-9371CFDDFA94}" srcOrd="1" destOrd="0" presId="urn:microsoft.com/office/officeart/2005/8/layout/hierarchy1"/>
    <dgm:cxn modelId="{B23262EA-6D90-42D2-AE21-F8A948FB84D3}" type="presParOf" srcId="{4E8A07F9-3838-415A-8C9C-CF017DCB1ED9}" destId="{B99501C4-6D9D-46ED-AE23-539197FE068F}" srcOrd="1" destOrd="0" presId="urn:microsoft.com/office/officeart/2005/8/layout/hierarchy1"/>
    <dgm:cxn modelId="{E87D0593-70F7-4285-AE1B-5B341B037E8A}" type="presParOf" srcId="{B99501C4-6D9D-46ED-AE23-539197FE068F}" destId="{10A8554F-980E-4B91-8BC0-78404D716E76}" srcOrd="0" destOrd="0" presId="urn:microsoft.com/office/officeart/2005/8/layout/hierarchy1"/>
    <dgm:cxn modelId="{19DB3811-C467-4EBB-8ED0-A76E95A9C080}" type="presParOf" srcId="{10A8554F-980E-4B91-8BC0-78404D716E76}" destId="{883BA6B1-D298-47F0-84AC-A919B64231CC}" srcOrd="0" destOrd="0" presId="urn:microsoft.com/office/officeart/2005/8/layout/hierarchy1"/>
    <dgm:cxn modelId="{2D800CA2-CF85-44C9-84BE-C462B4AF5938}" type="presParOf" srcId="{10A8554F-980E-4B91-8BC0-78404D716E76}" destId="{15ADA17F-2AC6-48DE-B32E-B781BEAC9D4B}" srcOrd="1" destOrd="0" presId="urn:microsoft.com/office/officeart/2005/8/layout/hierarchy1"/>
    <dgm:cxn modelId="{326C503D-11D4-496D-B189-11B03A39702F}" type="presParOf" srcId="{B99501C4-6D9D-46ED-AE23-539197FE068F}" destId="{565B109B-9D44-4E3F-A9B7-308A39695A88}" srcOrd="1" destOrd="0" presId="urn:microsoft.com/office/officeart/2005/8/layout/hierarchy1"/>
    <dgm:cxn modelId="{37BECC63-BF52-4CEA-819F-A4ECE3CB3C68}" type="presParOf" srcId="{4E8A07F9-3838-415A-8C9C-CF017DCB1ED9}" destId="{43D3367F-5D79-431C-932A-353809B707F2}" srcOrd="2" destOrd="0" presId="urn:microsoft.com/office/officeart/2005/8/layout/hierarchy1"/>
    <dgm:cxn modelId="{30A568B6-A40E-4E32-B044-005C76EEEF68}" type="presParOf" srcId="{43D3367F-5D79-431C-932A-353809B707F2}" destId="{11EAD827-B5DD-46B9-9DFC-9ACA5D3EAF65}" srcOrd="0" destOrd="0" presId="urn:microsoft.com/office/officeart/2005/8/layout/hierarchy1"/>
    <dgm:cxn modelId="{22BC78D2-4554-4D59-AAFC-BDD12023D597}" type="presParOf" srcId="{11EAD827-B5DD-46B9-9DFC-9ACA5D3EAF65}" destId="{69242A50-EFB9-4F0C-91C1-DD3867B424DC}" srcOrd="0" destOrd="0" presId="urn:microsoft.com/office/officeart/2005/8/layout/hierarchy1"/>
    <dgm:cxn modelId="{442232E8-9F9C-457E-96CD-C0C7AFB973F2}" type="presParOf" srcId="{11EAD827-B5DD-46B9-9DFC-9ACA5D3EAF65}" destId="{FA811C51-01B6-4975-ADC2-E41D7031E3C8}" srcOrd="1" destOrd="0" presId="urn:microsoft.com/office/officeart/2005/8/layout/hierarchy1"/>
    <dgm:cxn modelId="{0492D4D7-DBE4-4265-A993-8E9DA630A8CA}" type="presParOf" srcId="{43D3367F-5D79-431C-932A-353809B707F2}" destId="{8603B4DC-D9BD-49A7-A908-E7017EADB7AA}" srcOrd="1" destOrd="0" presId="urn:microsoft.com/office/officeart/2005/8/layout/hierarchy1"/>
    <dgm:cxn modelId="{0345B9F4-FA17-4FA9-A8A2-FE5B1105512F}" type="presParOf" srcId="{4E8A07F9-3838-415A-8C9C-CF017DCB1ED9}" destId="{1B6F4C28-F31C-4CEE-8965-94331595A6FD}" srcOrd="3" destOrd="0" presId="urn:microsoft.com/office/officeart/2005/8/layout/hierarchy1"/>
    <dgm:cxn modelId="{39AABFC3-105E-454A-881E-0FEDBD83BBFF}" type="presParOf" srcId="{1B6F4C28-F31C-4CEE-8965-94331595A6FD}" destId="{2DBCE82B-B740-4BB7-BB96-BB91A3FAD27A}" srcOrd="0" destOrd="0" presId="urn:microsoft.com/office/officeart/2005/8/layout/hierarchy1"/>
    <dgm:cxn modelId="{1403CF10-D30C-42CD-8AA2-50B022829F8C}" type="presParOf" srcId="{2DBCE82B-B740-4BB7-BB96-BB91A3FAD27A}" destId="{9CA3BDF7-462F-4686-8F8D-898F39660224}" srcOrd="0" destOrd="0" presId="urn:microsoft.com/office/officeart/2005/8/layout/hierarchy1"/>
    <dgm:cxn modelId="{E0D015CC-4FFC-4BD1-A343-648030B45041}" type="presParOf" srcId="{2DBCE82B-B740-4BB7-BB96-BB91A3FAD27A}" destId="{735D25B0-F9B7-420F-9662-26A11038D763}" srcOrd="1" destOrd="0" presId="urn:microsoft.com/office/officeart/2005/8/layout/hierarchy1"/>
    <dgm:cxn modelId="{74780C51-79C4-4784-8AC6-0EB01F5AB297}" type="presParOf" srcId="{1B6F4C28-F31C-4CEE-8965-94331595A6FD}" destId="{92D518D2-8466-42F2-A6E1-5828C63EADD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F1D085-CA07-46EB-9FD4-478DD09F149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5AE5333A-724A-4751-9655-0BCFD7599CBF}">
      <dgm:prSet custT="1"/>
      <dgm:spPr/>
      <dgm:t>
        <a:bodyPr/>
        <a:lstStyle/>
        <a:p>
          <a:r>
            <a:rPr lang="en-US" sz="2100" dirty="0">
              <a:solidFill>
                <a:schemeClr val="accent1"/>
              </a:solidFill>
            </a:rPr>
            <a:t>S: </a:t>
          </a:r>
          <a:r>
            <a:rPr lang="en-US" sz="2100" dirty="0" err="1">
              <a:solidFill>
                <a:schemeClr val="accent1"/>
              </a:solidFill>
            </a:rPr>
            <a:t>ekoinicjatywy</a:t>
          </a:r>
          <a:r>
            <a:rPr lang="en-US" sz="2100" dirty="0">
              <a:solidFill>
                <a:schemeClr val="accent1"/>
              </a:solidFill>
            </a:rPr>
            <a:t> </a:t>
          </a:r>
          <a:r>
            <a:rPr lang="en-US" sz="2100" dirty="0" err="1">
              <a:solidFill>
                <a:schemeClr val="accent1"/>
              </a:solidFill>
            </a:rPr>
            <a:t>lokalne</a:t>
          </a:r>
          <a:endParaRPr lang="en-US" sz="2100" dirty="0">
            <a:solidFill>
              <a:schemeClr val="accent1"/>
            </a:solidFill>
          </a:endParaRPr>
        </a:p>
      </dgm:t>
    </dgm:pt>
    <dgm:pt modelId="{A9D8C630-DDDB-4CB8-86F8-AD174148BEC1}" type="parTrans" cxnId="{1F1CC52A-1B8F-473B-AE2A-9A4502BA6FA3}">
      <dgm:prSet/>
      <dgm:spPr/>
      <dgm:t>
        <a:bodyPr/>
        <a:lstStyle/>
        <a:p>
          <a:endParaRPr lang="en-US"/>
        </a:p>
      </dgm:t>
    </dgm:pt>
    <dgm:pt modelId="{A52CD7FC-768A-43AA-BC77-E8F5074DB0DA}" type="sibTrans" cxnId="{1F1CC52A-1B8F-473B-AE2A-9A4502BA6FA3}">
      <dgm:prSet/>
      <dgm:spPr/>
      <dgm:t>
        <a:bodyPr/>
        <a:lstStyle/>
        <a:p>
          <a:endParaRPr lang="en-US"/>
        </a:p>
      </dgm:t>
    </dgm:pt>
    <dgm:pt modelId="{26589DAA-0B2E-41D6-9037-12BBDE89C607}">
      <dgm:prSet/>
      <dgm:spPr/>
      <dgm:t>
        <a:bodyPr/>
        <a:lstStyle/>
        <a:p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W: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brak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monitoringu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danych</a:t>
          </a:r>
          <a:endParaRPr lang="en-US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24B572A-1363-436A-8260-7C14CCF3BAD1}" type="parTrans" cxnId="{F80AB46D-526C-4B8C-BC69-2EA041DDCE9C}">
      <dgm:prSet/>
      <dgm:spPr/>
      <dgm:t>
        <a:bodyPr/>
        <a:lstStyle/>
        <a:p>
          <a:endParaRPr lang="en-US"/>
        </a:p>
      </dgm:t>
    </dgm:pt>
    <dgm:pt modelId="{1B5B27ED-009A-417A-9DEE-5A16047C40D8}" type="sibTrans" cxnId="{F80AB46D-526C-4B8C-BC69-2EA041DDCE9C}">
      <dgm:prSet/>
      <dgm:spPr/>
      <dgm:t>
        <a:bodyPr/>
        <a:lstStyle/>
        <a:p>
          <a:endParaRPr lang="en-US"/>
        </a:p>
      </dgm:t>
    </dgm:pt>
    <dgm:pt modelId="{2BBAB011-4FE9-487E-9EB6-96FF99C90331}">
      <dgm:prSet/>
      <dgm:spPr/>
      <dgm:t>
        <a:bodyPr/>
        <a:lstStyle/>
        <a:p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O: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dotacje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OZE</a:t>
          </a:r>
        </a:p>
      </dgm:t>
    </dgm:pt>
    <dgm:pt modelId="{52590D3A-7AC6-4913-90D6-2201E0023C16}" type="parTrans" cxnId="{86B63A28-B90C-43F7-94D0-96E579D94DF0}">
      <dgm:prSet/>
      <dgm:spPr/>
      <dgm:t>
        <a:bodyPr/>
        <a:lstStyle/>
        <a:p>
          <a:endParaRPr lang="en-US"/>
        </a:p>
      </dgm:t>
    </dgm:pt>
    <dgm:pt modelId="{49586D10-4599-49C1-90C2-92E9043A1B59}" type="sibTrans" cxnId="{86B63A28-B90C-43F7-94D0-96E579D94DF0}">
      <dgm:prSet/>
      <dgm:spPr/>
      <dgm:t>
        <a:bodyPr/>
        <a:lstStyle/>
        <a:p>
          <a:endParaRPr lang="en-US"/>
        </a:p>
      </dgm:t>
    </dgm:pt>
    <dgm:pt modelId="{481A80CF-8FFE-4FA2-8A52-3CDD4026DE3E}">
      <dgm:prSet/>
      <dgm:spPr/>
      <dgm:t>
        <a:bodyPr/>
        <a:lstStyle/>
        <a:p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T: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rosnące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oczekiwania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klientów</a:t>
          </a:r>
          <a:endParaRPr lang="en-US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6400954-D46D-4E14-901B-50BF53A64516}" type="parTrans" cxnId="{D86296B3-205A-4075-BE8A-4EE5444AD5F1}">
      <dgm:prSet/>
      <dgm:spPr/>
      <dgm:t>
        <a:bodyPr/>
        <a:lstStyle/>
        <a:p>
          <a:endParaRPr lang="en-US"/>
        </a:p>
      </dgm:t>
    </dgm:pt>
    <dgm:pt modelId="{85E30F91-4B7C-429C-A47B-E5422F7C4A89}" type="sibTrans" cxnId="{D86296B3-205A-4075-BE8A-4EE5444AD5F1}">
      <dgm:prSet/>
      <dgm:spPr/>
      <dgm:t>
        <a:bodyPr/>
        <a:lstStyle/>
        <a:p>
          <a:endParaRPr lang="en-US"/>
        </a:p>
      </dgm:t>
    </dgm:pt>
    <dgm:pt modelId="{E1B434B8-CC2D-40CB-936B-57DF6D7485A9}" type="pres">
      <dgm:prSet presAssocID="{A6F1D085-CA07-46EB-9FD4-478DD09F1494}" presName="Name0" presStyleCnt="0">
        <dgm:presLayoutVars>
          <dgm:dir/>
          <dgm:animLvl val="lvl"/>
          <dgm:resizeHandles val="exact"/>
        </dgm:presLayoutVars>
      </dgm:prSet>
      <dgm:spPr/>
    </dgm:pt>
    <dgm:pt modelId="{098211B5-2094-4E7B-B528-19C64DB16D1C}" type="pres">
      <dgm:prSet presAssocID="{5AE5333A-724A-4751-9655-0BCFD7599CBF}" presName="linNode" presStyleCnt="0"/>
      <dgm:spPr/>
    </dgm:pt>
    <dgm:pt modelId="{7293428E-EEF3-4508-A241-98866B37B079}" type="pres">
      <dgm:prSet presAssocID="{5AE5333A-724A-4751-9655-0BCFD7599CBF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AA2B045-58F2-4CA1-A9CB-CB1B591FD2A9}" type="pres">
      <dgm:prSet presAssocID="{A52CD7FC-768A-43AA-BC77-E8F5074DB0DA}" presName="sp" presStyleCnt="0"/>
      <dgm:spPr/>
    </dgm:pt>
    <dgm:pt modelId="{EE1B804B-7654-4258-8150-AF863621BBE5}" type="pres">
      <dgm:prSet presAssocID="{26589DAA-0B2E-41D6-9037-12BBDE89C607}" presName="linNode" presStyleCnt="0"/>
      <dgm:spPr/>
    </dgm:pt>
    <dgm:pt modelId="{B0F2BF88-8899-4072-BB12-E3FB66CD1858}" type="pres">
      <dgm:prSet presAssocID="{26589DAA-0B2E-41D6-9037-12BBDE89C607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DAA43270-94B4-47CF-A70A-C6B731648290}" type="pres">
      <dgm:prSet presAssocID="{1B5B27ED-009A-417A-9DEE-5A16047C40D8}" presName="sp" presStyleCnt="0"/>
      <dgm:spPr/>
    </dgm:pt>
    <dgm:pt modelId="{2DF73601-FC1E-4D23-A750-907950F5101E}" type="pres">
      <dgm:prSet presAssocID="{2BBAB011-4FE9-487E-9EB6-96FF99C90331}" presName="linNode" presStyleCnt="0"/>
      <dgm:spPr/>
    </dgm:pt>
    <dgm:pt modelId="{742088CD-C30E-4ACF-8FD4-5959CEC0DA82}" type="pres">
      <dgm:prSet presAssocID="{2BBAB011-4FE9-487E-9EB6-96FF99C90331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40F87BC4-1840-401B-9713-B4D1261CA68D}" type="pres">
      <dgm:prSet presAssocID="{49586D10-4599-49C1-90C2-92E9043A1B59}" presName="sp" presStyleCnt="0"/>
      <dgm:spPr/>
    </dgm:pt>
    <dgm:pt modelId="{7DA9E058-804B-4FDA-B09E-2420B3ECA61E}" type="pres">
      <dgm:prSet presAssocID="{481A80CF-8FFE-4FA2-8A52-3CDD4026DE3E}" presName="linNode" presStyleCnt="0"/>
      <dgm:spPr/>
    </dgm:pt>
    <dgm:pt modelId="{B7753CED-A48B-4DB2-B987-071E9954E1FF}" type="pres">
      <dgm:prSet presAssocID="{481A80CF-8FFE-4FA2-8A52-3CDD4026DE3E}" presName="parentText" presStyleLbl="node1" presStyleIdx="3" presStyleCnt="4">
        <dgm:presLayoutVars>
          <dgm:chMax val="1"/>
          <dgm:bulletEnabled val="1"/>
        </dgm:presLayoutVars>
      </dgm:prSet>
      <dgm:spPr/>
    </dgm:pt>
  </dgm:ptLst>
  <dgm:cxnLst>
    <dgm:cxn modelId="{01B33820-99C8-42CB-B37B-7BC636FEFEF5}" type="presOf" srcId="{A6F1D085-CA07-46EB-9FD4-478DD09F1494}" destId="{E1B434B8-CC2D-40CB-936B-57DF6D7485A9}" srcOrd="0" destOrd="0" presId="urn:microsoft.com/office/officeart/2005/8/layout/vList5"/>
    <dgm:cxn modelId="{86B63A28-B90C-43F7-94D0-96E579D94DF0}" srcId="{A6F1D085-CA07-46EB-9FD4-478DD09F1494}" destId="{2BBAB011-4FE9-487E-9EB6-96FF99C90331}" srcOrd="2" destOrd="0" parTransId="{52590D3A-7AC6-4913-90D6-2201E0023C16}" sibTransId="{49586D10-4599-49C1-90C2-92E9043A1B59}"/>
    <dgm:cxn modelId="{1F1CC52A-1B8F-473B-AE2A-9A4502BA6FA3}" srcId="{A6F1D085-CA07-46EB-9FD4-478DD09F1494}" destId="{5AE5333A-724A-4751-9655-0BCFD7599CBF}" srcOrd="0" destOrd="0" parTransId="{A9D8C630-DDDB-4CB8-86F8-AD174148BEC1}" sibTransId="{A52CD7FC-768A-43AA-BC77-E8F5074DB0DA}"/>
    <dgm:cxn modelId="{F80AB46D-526C-4B8C-BC69-2EA041DDCE9C}" srcId="{A6F1D085-CA07-46EB-9FD4-478DD09F1494}" destId="{26589DAA-0B2E-41D6-9037-12BBDE89C607}" srcOrd="1" destOrd="0" parTransId="{D24B572A-1363-436A-8260-7C14CCF3BAD1}" sibTransId="{1B5B27ED-009A-417A-9DEE-5A16047C40D8}"/>
    <dgm:cxn modelId="{3ADAF08B-3BB4-4D2B-A5F8-A721A98C0C74}" type="presOf" srcId="{2BBAB011-4FE9-487E-9EB6-96FF99C90331}" destId="{742088CD-C30E-4ACF-8FD4-5959CEC0DA82}" srcOrd="0" destOrd="0" presId="urn:microsoft.com/office/officeart/2005/8/layout/vList5"/>
    <dgm:cxn modelId="{D86296B3-205A-4075-BE8A-4EE5444AD5F1}" srcId="{A6F1D085-CA07-46EB-9FD4-478DD09F1494}" destId="{481A80CF-8FFE-4FA2-8A52-3CDD4026DE3E}" srcOrd="3" destOrd="0" parTransId="{36400954-D46D-4E14-901B-50BF53A64516}" sibTransId="{85E30F91-4B7C-429C-A47B-E5422F7C4A89}"/>
    <dgm:cxn modelId="{5C578FC7-F296-46E9-924A-FCCE15CA8B4C}" type="presOf" srcId="{5AE5333A-724A-4751-9655-0BCFD7599CBF}" destId="{7293428E-EEF3-4508-A241-98866B37B079}" srcOrd="0" destOrd="0" presId="urn:microsoft.com/office/officeart/2005/8/layout/vList5"/>
    <dgm:cxn modelId="{F6BD19C8-F054-47E3-AE2C-F75CAE171C77}" type="presOf" srcId="{26589DAA-0B2E-41D6-9037-12BBDE89C607}" destId="{B0F2BF88-8899-4072-BB12-E3FB66CD1858}" srcOrd="0" destOrd="0" presId="urn:microsoft.com/office/officeart/2005/8/layout/vList5"/>
    <dgm:cxn modelId="{8CF4EFFB-B3C4-4334-8998-BFBFABEFBFF4}" type="presOf" srcId="{481A80CF-8FFE-4FA2-8A52-3CDD4026DE3E}" destId="{B7753CED-A48B-4DB2-B987-071E9954E1FF}" srcOrd="0" destOrd="0" presId="urn:microsoft.com/office/officeart/2005/8/layout/vList5"/>
    <dgm:cxn modelId="{5B226D30-E690-4C94-8D3A-2D544113F615}" type="presParOf" srcId="{E1B434B8-CC2D-40CB-936B-57DF6D7485A9}" destId="{098211B5-2094-4E7B-B528-19C64DB16D1C}" srcOrd="0" destOrd="0" presId="urn:microsoft.com/office/officeart/2005/8/layout/vList5"/>
    <dgm:cxn modelId="{DC9ABDAA-F6FC-4945-A0E0-2E9C70A6C5FD}" type="presParOf" srcId="{098211B5-2094-4E7B-B528-19C64DB16D1C}" destId="{7293428E-EEF3-4508-A241-98866B37B079}" srcOrd="0" destOrd="0" presId="urn:microsoft.com/office/officeart/2005/8/layout/vList5"/>
    <dgm:cxn modelId="{2BA64ABF-30D8-4B37-9816-88B6CD7B29A4}" type="presParOf" srcId="{E1B434B8-CC2D-40CB-936B-57DF6D7485A9}" destId="{BAA2B045-58F2-4CA1-A9CB-CB1B591FD2A9}" srcOrd="1" destOrd="0" presId="urn:microsoft.com/office/officeart/2005/8/layout/vList5"/>
    <dgm:cxn modelId="{F39EFC9F-683B-4E9A-87C7-563C4D954EBA}" type="presParOf" srcId="{E1B434B8-CC2D-40CB-936B-57DF6D7485A9}" destId="{EE1B804B-7654-4258-8150-AF863621BBE5}" srcOrd="2" destOrd="0" presId="urn:microsoft.com/office/officeart/2005/8/layout/vList5"/>
    <dgm:cxn modelId="{F279DCBD-1A39-4F18-8A5F-DBB75BD9169B}" type="presParOf" srcId="{EE1B804B-7654-4258-8150-AF863621BBE5}" destId="{B0F2BF88-8899-4072-BB12-E3FB66CD1858}" srcOrd="0" destOrd="0" presId="urn:microsoft.com/office/officeart/2005/8/layout/vList5"/>
    <dgm:cxn modelId="{CCCD0477-6179-430E-9D53-906DC7C8BB4E}" type="presParOf" srcId="{E1B434B8-CC2D-40CB-936B-57DF6D7485A9}" destId="{DAA43270-94B4-47CF-A70A-C6B731648290}" srcOrd="3" destOrd="0" presId="urn:microsoft.com/office/officeart/2005/8/layout/vList5"/>
    <dgm:cxn modelId="{DEFB95B0-1133-43E8-9A45-978A4C43CF2D}" type="presParOf" srcId="{E1B434B8-CC2D-40CB-936B-57DF6D7485A9}" destId="{2DF73601-FC1E-4D23-A750-907950F5101E}" srcOrd="4" destOrd="0" presId="urn:microsoft.com/office/officeart/2005/8/layout/vList5"/>
    <dgm:cxn modelId="{44861BE3-A329-4E05-9749-C4D42D653C64}" type="presParOf" srcId="{2DF73601-FC1E-4D23-A750-907950F5101E}" destId="{742088CD-C30E-4ACF-8FD4-5959CEC0DA82}" srcOrd="0" destOrd="0" presId="urn:microsoft.com/office/officeart/2005/8/layout/vList5"/>
    <dgm:cxn modelId="{E1BD7ACB-F1D8-457E-A5A0-EC224C2DCC9C}" type="presParOf" srcId="{E1B434B8-CC2D-40CB-936B-57DF6D7485A9}" destId="{40F87BC4-1840-401B-9713-B4D1261CA68D}" srcOrd="5" destOrd="0" presId="urn:microsoft.com/office/officeart/2005/8/layout/vList5"/>
    <dgm:cxn modelId="{ACC51D94-70CC-4D78-A3CC-327ACA18B53B}" type="presParOf" srcId="{E1B434B8-CC2D-40CB-936B-57DF6D7485A9}" destId="{7DA9E058-804B-4FDA-B09E-2420B3ECA61E}" srcOrd="6" destOrd="0" presId="urn:microsoft.com/office/officeart/2005/8/layout/vList5"/>
    <dgm:cxn modelId="{68886800-27C4-4928-B626-8142E420F171}" type="presParOf" srcId="{7DA9E058-804B-4FDA-B09E-2420B3ECA61E}" destId="{B7753CED-A48B-4DB2-B987-071E9954E1FF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7C2006-C245-48FB-B05C-306B3617E16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7F575A3-1AC4-46E6-9B7E-E41676D10113}">
      <dgm:prSet/>
      <dgm:spPr/>
      <dgm:t>
        <a:bodyPr/>
        <a:lstStyle/>
        <a:p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Zainstalować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fotowoltaikę</a:t>
          </a:r>
          <a:endParaRPr lang="en-US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EBF7215-4BC5-4D9D-A5DF-686FEC40362E}" type="parTrans" cxnId="{0C15CEE2-943F-44BB-B7E9-97BA807BAA25}">
      <dgm:prSet/>
      <dgm:spPr/>
      <dgm:t>
        <a:bodyPr/>
        <a:lstStyle/>
        <a:p>
          <a:endParaRPr lang="en-US"/>
        </a:p>
      </dgm:t>
    </dgm:pt>
    <dgm:pt modelId="{2DD12C8F-83C1-44AA-B588-6C9626A0684E}" type="sibTrans" cxnId="{0C15CEE2-943F-44BB-B7E9-97BA807BAA25}">
      <dgm:prSet/>
      <dgm:spPr/>
      <dgm:t>
        <a:bodyPr/>
        <a:lstStyle/>
        <a:p>
          <a:endParaRPr lang="en-US"/>
        </a:p>
      </dgm:t>
    </dgm:pt>
    <dgm:pt modelId="{51848D15-70B6-4555-B666-A4B28CC24FBE}">
      <dgm:prSet/>
      <dgm:spPr/>
      <dgm:t>
        <a:bodyPr/>
        <a:lstStyle/>
        <a:p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Wprowadzić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politykę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zatrudniania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lokalnego</a:t>
          </a:r>
          <a:endParaRPr lang="en-US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C83907F-45DA-43B1-8A09-D0711D0B2F0F}" type="parTrans" cxnId="{2AC7C45C-14DC-492A-A7F0-3B75A806790F}">
      <dgm:prSet/>
      <dgm:spPr/>
      <dgm:t>
        <a:bodyPr/>
        <a:lstStyle/>
        <a:p>
          <a:endParaRPr lang="en-US"/>
        </a:p>
      </dgm:t>
    </dgm:pt>
    <dgm:pt modelId="{5468219E-0F36-48BB-A182-59E8D9FD1D26}" type="sibTrans" cxnId="{2AC7C45C-14DC-492A-A7F0-3B75A806790F}">
      <dgm:prSet/>
      <dgm:spPr/>
      <dgm:t>
        <a:bodyPr/>
        <a:lstStyle/>
        <a:p>
          <a:endParaRPr lang="en-US"/>
        </a:p>
      </dgm:t>
    </dgm:pt>
    <dgm:pt modelId="{9AC141BC-E777-406E-AACB-46746273AF45}">
      <dgm:prSet/>
      <dgm:spPr/>
      <dgm:t>
        <a:bodyPr/>
        <a:lstStyle/>
        <a:p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Stworzyć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program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lojalnościowy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</a:t>
          </a:r>
        </a:p>
      </dgm:t>
    </dgm:pt>
    <dgm:pt modelId="{1C93D485-9ACD-4C48-90E1-AD16E15BD8A8}" type="parTrans" cxnId="{92B9FBCE-6367-4639-ACBA-048F8E3B4B4E}">
      <dgm:prSet/>
      <dgm:spPr/>
      <dgm:t>
        <a:bodyPr/>
        <a:lstStyle/>
        <a:p>
          <a:endParaRPr lang="en-US"/>
        </a:p>
      </dgm:t>
    </dgm:pt>
    <dgm:pt modelId="{2FC3F3D1-5BF1-43E0-9E72-3CCEAFECA576}" type="sibTrans" cxnId="{92B9FBCE-6367-4639-ACBA-048F8E3B4B4E}">
      <dgm:prSet/>
      <dgm:spPr/>
      <dgm:t>
        <a:bodyPr/>
        <a:lstStyle/>
        <a:p>
          <a:endParaRPr lang="en-US"/>
        </a:p>
      </dgm:t>
    </dgm:pt>
    <dgm:pt modelId="{103A1826-E17D-451E-B762-FDFF5C7147D0}">
      <dgm:prSet/>
      <dgm:spPr/>
      <dgm:t>
        <a:bodyPr/>
        <a:lstStyle/>
        <a:p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Przeszkolić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etyki</a:t>
          </a:r>
          <a:endParaRPr lang="en-US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11778F7-8395-438D-8A88-E576B807E30C}" type="parTrans" cxnId="{B09E7084-AA63-41A0-8539-11B877A3D753}">
      <dgm:prSet/>
      <dgm:spPr/>
      <dgm:t>
        <a:bodyPr/>
        <a:lstStyle/>
        <a:p>
          <a:endParaRPr lang="en-US"/>
        </a:p>
      </dgm:t>
    </dgm:pt>
    <dgm:pt modelId="{599C9F80-127B-481C-B45C-A2E63958E810}" type="sibTrans" cxnId="{B09E7084-AA63-41A0-8539-11B877A3D753}">
      <dgm:prSet/>
      <dgm:spPr/>
      <dgm:t>
        <a:bodyPr/>
        <a:lstStyle/>
        <a:p>
          <a:endParaRPr lang="en-US"/>
        </a:p>
      </dgm:t>
    </dgm:pt>
    <dgm:pt modelId="{E444488C-B97B-442E-A661-EBF7184C6EB1}" type="pres">
      <dgm:prSet presAssocID="{6E7C2006-C245-48FB-B05C-306B3617E16D}" presName="linear" presStyleCnt="0">
        <dgm:presLayoutVars>
          <dgm:animLvl val="lvl"/>
          <dgm:resizeHandles val="exact"/>
        </dgm:presLayoutVars>
      </dgm:prSet>
      <dgm:spPr/>
    </dgm:pt>
    <dgm:pt modelId="{ECEC406A-B4A2-4970-A6E2-C26510E96B39}" type="pres">
      <dgm:prSet presAssocID="{A7F575A3-1AC4-46E6-9B7E-E41676D1011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33D992D-2B5A-43FF-8791-500BE33A8731}" type="pres">
      <dgm:prSet presAssocID="{2DD12C8F-83C1-44AA-B588-6C9626A0684E}" presName="spacer" presStyleCnt="0"/>
      <dgm:spPr/>
    </dgm:pt>
    <dgm:pt modelId="{A5A98652-5B6F-4278-B093-FF67F5E3FCED}" type="pres">
      <dgm:prSet presAssocID="{51848D15-70B6-4555-B666-A4B28CC24FB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A0A24E4-0832-434B-9EE7-BB05E7ABE520}" type="pres">
      <dgm:prSet presAssocID="{5468219E-0F36-48BB-A182-59E8D9FD1D26}" presName="spacer" presStyleCnt="0"/>
      <dgm:spPr/>
    </dgm:pt>
    <dgm:pt modelId="{AF90C641-6513-400C-8D54-E481F00AF5E6}" type="pres">
      <dgm:prSet presAssocID="{9AC141BC-E777-406E-AACB-46746273AF4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388A389-BCAA-431A-978B-4136FA822D52}" type="pres">
      <dgm:prSet presAssocID="{2FC3F3D1-5BF1-43E0-9E72-3CCEAFECA576}" presName="spacer" presStyleCnt="0"/>
      <dgm:spPr/>
    </dgm:pt>
    <dgm:pt modelId="{3112F10A-4F65-4495-8020-893BABF746A3}" type="pres">
      <dgm:prSet presAssocID="{103A1826-E17D-451E-B762-FDFF5C7147D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1CFDFE1E-A1ED-4AC0-A31F-796F74C6AE97}" type="presOf" srcId="{6E7C2006-C245-48FB-B05C-306B3617E16D}" destId="{E444488C-B97B-442E-A661-EBF7184C6EB1}" srcOrd="0" destOrd="0" presId="urn:microsoft.com/office/officeart/2005/8/layout/vList2"/>
    <dgm:cxn modelId="{51C76138-E2C5-4577-85A9-A0F85CB75B55}" type="presOf" srcId="{9AC141BC-E777-406E-AACB-46746273AF45}" destId="{AF90C641-6513-400C-8D54-E481F00AF5E6}" srcOrd="0" destOrd="0" presId="urn:microsoft.com/office/officeart/2005/8/layout/vList2"/>
    <dgm:cxn modelId="{2AC7C45C-14DC-492A-A7F0-3B75A806790F}" srcId="{6E7C2006-C245-48FB-B05C-306B3617E16D}" destId="{51848D15-70B6-4555-B666-A4B28CC24FBE}" srcOrd="1" destOrd="0" parTransId="{CC83907F-45DA-43B1-8A09-D0711D0B2F0F}" sibTransId="{5468219E-0F36-48BB-A182-59E8D9FD1D26}"/>
    <dgm:cxn modelId="{B09E7084-AA63-41A0-8539-11B877A3D753}" srcId="{6E7C2006-C245-48FB-B05C-306B3617E16D}" destId="{103A1826-E17D-451E-B762-FDFF5C7147D0}" srcOrd="3" destOrd="0" parTransId="{D11778F7-8395-438D-8A88-E576B807E30C}" sibTransId="{599C9F80-127B-481C-B45C-A2E63958E810}"/>
    <dgm:cxn modelId="{0AFE358A-3EF1-4ADE-9504-4EA05D366980}" type="presOf" srcId="{103A1826-E17D-451E-B762-FDFF5C7147D0}" destId="{3112F10A-4F65-4495-8020-893BABF746A3}" srcOrd="0" destOrd="0" presId="urn:microsoft.com/office/officeart/2005/8/layout/vList2"/>
    <dgm:cxn modelId="{56CD06A0-B7F0-4A82-9DA2-D898B5DBE63C}" type="presOf" srcId="{A7F575A3-1AC4-46E6-9B7E-E41676D10113}" destId="{ECEC406A-B4A2-4970-A6E2-C26510E96B39}" srcOrd="0" destOrd="0" presId="urn:microsoft.com/office/officeart/2005/8/layout/vList2"/>
    <dgm:cxn modelId="{A90E86AF-1847-433B-AF62-C68E76E281A0}" type="presOf" srcId="{51848D15-70B6-4555-B666-A4B28CC24FBE}" destId="{A5A98652-5B6F-4278-B093-FF67F5E3FCED}" srcOrd="0" destOrd="0" presId="urn:microsoft.com/office/officeart/2005/8/layout/vList2"/>
    <dgm:cxn modelId="{92B9FBCE-6367-4639-ACBA-048F8E3B4B4E}" srcId="{6E7C2006-C245-48FB-B05C-306B3617E16D}" destId="{9AC141BC-E777-406E-AACB-46746273AF45}" srcOrd="2" destOrd="0" parTransId="{1C93D485-9ACD-4C48-90E1-AD16E15BD8A8}" sibTransId="{2FC3F3D1-5BF1-43E0-9E72-3CCEAFECA576}"/>
    <dgm:cxn modelId="{0C15CEE2-943F-44BB-B7E9-97BA807BAA25}" srcId="{6E7C2006-C245-48FB-B05C-306B3617E16D}" destId="{A7F575A3-1AC4-46E6-9B7E-E41676D10113}" srcOrd="0" destOrd="0" parTransId="{0EBF7215-4BC5-4D9D-A5DF-686FEC40362E}" sibTransId="{2DD12C8F-83C1-44AA-B588-6C9626A0684E}"/>
    <dgm:cxn modelId="{C74F667C-5584-469E-B6D5-33330DA6108F}" type="presParOf" srcId="{E444488C-B97B-442E-A661-EBF7184C6EB1}" destId="{ECEC406A-B4A2-4970-A6E2-C26510E96B39}" srcOrd="0" destOrd="0" presId="urn:microsoft.com/office/officeart/2005/8/layout/vList2"/>
    <dgm:cxn modelId="{6182E662-9D24-4ECB-A821-7C591C130FDC}" type="presParOf" srcId="{E444488C-B97B-442E-A661-EBF7184C6EB1}" destId="{633D992D-2B5A-43FF-8791-500BE33A8731}" srcOrd="1" destOrd="0" presId="urn:microsoft.com/office/officeart/2005/8/layout/vList2"/>
    <dgm:cxn modelId="{4F1F6952-BEB3-4571-A432-982C5D642344}" type="presParOf" srcId="{E444488C-B97B-442E-A661-EBF7184C6EB1}" destId="{A5A98652-5B6F-4278-B093-FF67F5E3FCED}" srcOrd="2" destOrd="0" presId="urn:microsoft.com/office/officeart/2005/8/layout/vList2"/>
    <dgm:cxn modelId="{C1956BE4-8990-4809-8E82-73E2926E4752}" type="presParOf" srcId="{E444488C-B97B-442E-A661-EBF7184C6EB1}" destId="{FA0A24E4-0832-434B-9EE7-BB05E7ABE520}" srcOrd="3" destOrd="0" presId="urn:microsoft.com/office/officeart/2005/8/layout/vList2"/>
    <dgm:cxn modelId="{8948EF39-DD1D-4FC5-8584-44BCA7F22857}" type="presParOf" srcId="{E444488C-B97B-442E-A661-EBF7184C6EB1}" destId="{AF90C641-6513-400C-8D54-E481F00AF5E6}" srcOrd="4" destOrd="0" presId="urn:microsoft.com/office/officeart/2005/8/layout/vList2"/>
    <dgm:cxn modelId="{8E252684-9865-450C-8137-5CC7065A3F74}" type="presParOf" srcId="{E444488C-B97B-442E-A661-EBF7184C6EB1}" destId="{2388A389-BCAA-431A-978B-4136FA822D52}" srcOrd="5" destOrd="0" presId="urn:microsoft.com/office/officeart/2005/8/layout/vList2"/>
    <dgm:cxn modelId="{63AD18EB-7E1A-4308-941B-94D6209B65F7}" type="presParOf" srcId="{E444488C-B97B-442E-A661-EBF7184C6EB1}" destId="{3112F10A-4F65-4495-8020-893BABF746A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9DB147-8381-4E06-A550-7136134FCA6F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E826C8B-EC0E-4188-A46F-A7698D1F8111}">
      <dgm:prSet/>
      <dgm:spPr/>
      <dgm:t>
        <a:bodyPr/>
        <a:lstStyle/>
        <a:p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1.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Obszar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E/S/G</a:t>
          </a:r>
        </a:p>
      </dgm:t>
    </dgm:pt>
    <dgm:pt modelId="{6639ADEC-F233-468B-95E1-BEFACD602668}" type="parTrans" cxnId="{D5888A20-3FFD-4294-89F3-EDBD94FC7CA2}">
      <dgm:prSet/>
      <dgm:spPr/>
      <dgm:t>
        <a:bodyPr/>
        <a:lstStyle/>
        <a:p>
          <a:endParaRPr lang="en-US"/>
        </a:p>
      </dgm:t>
    </dgm:pt>
    <dgm:pt modelId="{6629E164-030C-4466-BEC6-ACB3163BD4A4}" type="sibTrans" cxnId="{D5888A20-3FFD-4294-89F3-EDBD94FC7CA2}">
      <dgm:prSet/>
      <dgm:spPr/>
      <dgm:t>
        <a:bodyPr/>
        <a:lstStyle/>
        <a:p>
          <a:endParaRPr lang="en-US"/>
        </a:p>
      </dgm:t>
    </dgm:pt>
    <dgm:pt modelId="{8E053338-C239-42B0-80C1-674E04056C96}">
      <dgm:prSet/>
      <dgm:spPr/>
      <dgm:t>
        <a:bodyPr/>
        <a:lstStyle/>
        <a:p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2.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Proponowane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działanie</a:t>
          </a:r>
          <a:endParaRPr lang="en-US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F35C598-A6A0-4808-975E-84B31D3F9DD1}" type="parTrans" cxnId="{6039A855-26AD-4D7E-B117-BFB067855E1F}">
      <dgm:prSet/>
      <dgm:spPr/>
      <dgm:t>
        <a:bodyPr/>
        <a:lstStyle/>
        <a:p>
          <a:endParaRPr lang="en-US"/>
        </a:p>
      </dgm:t>
    </dgm:pt>
    <dgm:pt modelId="{51D48B2B-10E2-49E6-8F2C-9280B2FBA620}" type="sibTrans" cxnId="{6039A855-26AD-4D7E-B117-BFB067855E1F}">
      <dgm:prSet/>
      <dgm:spPr/>
      <dgm:t>
        <a:bodyPr/>
        <a:lstStyle/>
        <a:p>
          <a:endParaRPr lang="en-US"/>
        </a:p>
      </dgm:t>
    </dgm:pt>
    <dgm:pt modelId="{BDA4D83D-9925-4F72-9C35-CDCE21BFAB6E}">
      <dgm:prSet/>
      <dgm:spPr/>
      <dgm:t>
        <a:bodyPr/>
        <a:lstStyle/>
        <a:p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3.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Uzasadnienie</a:t>
          </a:r>
          <a:endParaRPr lang="en-US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8624431-0CFB-4B66-811E-1B75DD30F82E}" type="parTrans" cxnId="{6DBEF778-196B-40BE-A63C-AF2BE1558B87}">
      <dgm:prSet/>
      <dgm:spPr/>
      <dgm:t>
        <a:bodyPr/>
        <a:lstStyle/>
        <a:p>
          <a:endParaRPr lang="en-US"/>
        </a:p>
      </dgm:t>
    </dgm:pt>
    <dgm:pt modelId="{1B306EFB-0905-4BCA-AF23-4D5BE8898E93}" type="sibTrans" cxnId="{6DBEF778-196B-40BE-A63C-AF2BE1558B87}">
      <dgm:prSet/>
      <dgm:spPr/>
      <dgm:t>
        <a:bodyPr/>
        <a:lstStyle/>
        <a:p>
          <a:endParaRPr lang="en-US"/>
        </a:p>
      </dgm:t>
    </dgm:pt>
    <dgm:pt modelId="{3635069D-DDB9-49F3-AE3B-4F9315A02660}">
      <dgm:prSet/>
      <dgm:spPr/>
      <dgm:t>
        <a:bodyPr/>
        <a:lstStyle/>
        <a:p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4.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Przewidywane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efekty</a:t>
          </a:r>
          <a:endParaRPr lang="en-US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E5A9D0E-B727-4942-BCBA-4C1B29EF23B4}" type="parTrans" cxnId="{F0C2D094-58A0-409F-AAC0-C687454688E3}">
      <dgm:prSet/>
      <dgm:spPr/>
      <dgm:t>
        <a:bodyPr/>
        <a:lstStyle/>
        <a:p>
          <a:endParaRPr lang="en-US"/>
        </a:p>
      </dgm:t>
    </dgm:pt>
    <dgm:pt modelId="{EE669253-4CF6-46F3-BDA1-6E4851EB79E9}" type="sibTrans" cxnId="{F0C2D094-58A0-409F-AAC0-C687454688E3}">
      <dgm:prSet/>
      <dgm:spPr/>
      <dgm:t>
        <a:bodyPr/>
        <a:lstStyle/>
        <a:p>
          <a:endParaRPr lang="en-US"/>
        </a:p>
      </dgm:t>
    </dgm:pt>
    <dgm:pt modelId="{1DDE351B-0488-4401-B89A-5BDF9E938624}">
      <dgm:prSet/>
      <dgm:spPr/>
      <dgm:t>
        <a:bodyPr/>
        <a:lstStyle/>
        <a:p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5. Ramy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czasowe</a:t>
          </a:r>
          <a:endParaRPr lang="en-US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8553B9A-40F2-4A07-819D-D025F8A4363C}" type="parTrans" cxnId="{1066FB81-3FF7-4D6C-B547-9319E691B6D3}">
      <dgm:prSet/>
      <dgm:spPr/>
      <dgm:t>
        <a:bodyPr/>
        <a:lstStyle/>
        <a:p>
          <a:endParaRPr lang="en-US"/>
        </a:p>
      </dgm:t>
    </dgm:pt>
    <dgm:pt modelId="{C4A00EB4-2855-4589-8FE6-6D5CE6910B80}" type="sibTrans" cxnId="{1066FB81-3FF7-4D6C-B547-9319E691B6D3}">
      <dgm:prSet/>
      <dgm:spPr/>
      <dgm:t>
        <a:bodyPr/>
        <a:lstStyle/>
        <a:p>
          <a:endParaRPr lang="en-US"/>
        </a:p>
      </dgm:t>
    </dgm:pt>
    <dgm:pt modelId="{48E30695-1D5E-4F04-8D19-7D176D403293}" type="pres">
      <dgm:prSet presAssocID="{1B9DB147-8381-4E06-A550-7136134FCA6F}" presName="linear" presStyleCnt="0">
        <dgm:presLayoutVars>
          <dgm:animLvl val="lvl"/>
          <dgm:resizeHandles val="exact"/>
        </dgm:presLayoutVars>
      </dgm:prSet>
      <dgm:spPr/>
    </dgm:pt>
    <dgm:pt modelId="{8B0E565F-6D01-4D2E-B313-5A3B52E7B889}" type="pres">
      <dgm:prSet presAssocID="{BE826C8B-EC0E-4188-A46F-A7698D1F8111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7E846A80-15A2-4E85-B136-9666DBDC522E}" type="pres">
      <dgm:prSet presAssocID="{6629E164-030C-4466-BEC6-ACB3163BD4A4}" presName="spacer" presStyleCnt="0"/>
      <dgm:spPr/>
    </dgm:pt>
    <dgm:pt modelId="{49F1EC54-AF11-4A67-B535-986F5E4DB814}" type="pres">
      <dgm:prSet presAssocID="{8E053338-C239-42B0-80C1-674E04056C9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B9B26A53-BF0D-4FAC-8D04-0349F05A02A1}" type="pres">
      <dgm:prSet presAssocID="{51D48B2B-10E2-49E6-8F2C-9280B2FBA620}" presName="spacer" presStyleCnt="0"/>
      <dgm:spPr/>
    </dgm:pt>
    <dgm:pt modelId="{92E210C0-1C41-4DB6-8FB4-5012C305D5E9}" type="pres">
      <dgm:prSet presAssocID="{BDA4D83D-9925-4F72-9C35-CDCE21BFAB6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763F4853-A024-4209-902B-6CE4CF77F155}" type="pres">
      <dgm:prSet presAssocID="{1B306EFB-0905-4BCA-AF23-4D5BE8898E93}" presName="spacer" presStyleCnt="0"/>
      <dgm:spPr/>
    </dgm:pt>
    <dgm:pt modelId="{B3E7F7CE-68F1-41A8-BFB4-8D1007CB2455}" type="pres">
      <dgm:prSet presAssocID="{3635069D-DDB9-49F3-AE3B-4F9315A0266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F0CC3B82-7974-4761-9C21-9A5B335D785B}" type="pres">
      <dgm:prSet presAssocID="{EE669253-4CF6-46F3-BDA1-6E4851EB79E9}" presName="spacer" presStyleCnt="0"/>
      <dgm:spPr/>
    </dgm:pt>
    <dgm:pt modelId="{00D8D3BD-9308-471B-85FE-EAC239EC4A6E}" type="pres">
      <dgm:prSet presAssocID="{1DDE351B-0488-4401-B89A-5BDF9E938624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43612503-A4D4-4E89-8B48-415D364E40EB}" type="presOf" srcId="{3635069D-DDB9-49F3-AE3B-4F9315A02660}" destId="{B3E7F7CE-68F1-41A8-BFB4-8D1007CB2455}" srcOrd="0" destOrd="0" presId="urn:microsoft.com/office/officeart/2005/8/layout/vList2"/>
    <dgm:cxn modelId="{D5888A20-3FFD-4294-89F3-EDBD94FC7CA2}" srcId="{1B9DB147-8381-4E06-A550-7136134FCA6F}" destId="{BE826C8B-EC0E-4188-A46F-A7698D1F8111}" srcOrd="0" destOrd="0" parTransId="{6639ADEC-F233-468B-95E1-BEFACD602668}" sibTransId="{6629E164-030C-4466-BEC6-ACB3163BD4A4}"/>
    <dgm:cxn modelId="{6039A855-26AD-4D7E-B117-BFB067855E1F}" srcId="{1B9DB147-8381-4E06-A550-7136134FCA6F}" destId="{8E053338-C239-42B0-80C1-674E04056C96}" srcOrd="1" destOrd="0" parTransId="{FF35C598-A6A0-4808-975E-84B31D3F9DD1}" sibTransId="{51D48B2B-10E2-49E6-8F2C-9280B2FBA620}"/>
    <dgm:cxn modelId="{21F1C776-7690-487B-B580-0965D3E4970F}" type="presOf" srcId="{8E053338-C239-42B0-80C1-674E04056C96}" destId="{49F1EC54-AF11-4A67-B535-986F5E4DB814}" srcOrd="0" destOrd="0" presId="urn:microsoft.com/office/officeart/2005/8/layout/vList2"/>
    <dgm:cxn modelId="{07957D57-681C-4240-AAEA-075F223F9619}" type="presOf" srcId="{1DDE351B-0488-4401-B89A-5BDF9E938624}" destId="{00D8D3BD-9308-471B-85FE-EAC239EC4A6E}" srcOrd="0" destOrd="0" presId="urn:microsoft.com/office/officeart/2005/8/layout/vList2"/>
    <dgm:cxn modelId="{6DBEF778-196B-40BE-A63C-AF2BE1558B87}" srcId="{1B9DB147-8381-4E06-A550-7136134FCA6F}" destId="{BDA4D83D-9925-4F72-9C35-CDCE21BFAB6E}" srcOrd="2" destOrd="0" parTransId="{F8624431-0CFB-4B66-811E-1B75DD30F82E}" sibTransId="{1B306EFB-0905-4BCA-AF23-4D5BE8898E93}"/>
    <dgm:cxn modelId="{1066FB81-3FF7-4D6C-B547-9319E691B6D3}" srcId="{1B9DB147-8381-4E06-A550-7136134FCA6F}" destId="{1DDE351B-0488-4401-B89A-5BDF9E938624}" srcOrd="4" destOrd="0" parTransId="{D8553B9A-40F2-4A07-819D-D025F8A4363C}" sibTransId="{C4A00EB4-2855-4589-8FE6-6D5CE6910B80}"/>
    <dgm:cxn modelId="{2E3A3682-0B8A-4BF2-A564-6C6205ED6E78}" type="presOf" srcId="{BE826C8B-EC0E-4188-A46F-A7698D1F8111}" destId="{8B0E565F-6D01-4D2E-B313-5A3B52E7B889}" srcOrd="0" destOrd="0" presId="urn:microsoft.com/office/officeart/2005/8/layout/vList2"/>
    <dgm:cxn modelId="{E208448C-94A1-40C2-A86B-B02ED767EBDC}" type="presOf" srcId="{BDA4D83D-9925-4F72-9C35-CDCE21BFAB6E}" destId="{92E210C0-1C41-4DB6-8FB4-5012C305D5E9}" srcOrd="0" destOrd="0" presId="urn:microsoft.com/office/officeart/2005/8/layout/vList2"/>
    <dgm:cxn modelId="{BCEE1993-F338-4EB4-BD97-EC1A6EFC9E4B}" type="presOf" srcId="{1B9DB147-8381-4E06-A550-7136134FCA6F}" destId="{48E30695-1D5E-4F04-8D19-7D176D403293}" srcOrd="0" destOrd="0" presId="urn:microsoft.com/office/officeart/2005/8/layout/vList2"/>
    <dgm:cxn modelId="{F0C2D094-58A0-409F-AAC0-C687454688E3}" srcId="{1B9DB147-8381-4E06-A550-7136134FCA6F}" destId="{3635069D-DDB9-49F3-AE3B-4F9315A02660}" srcOrd="3" destOrd="0" parTransId="{5E5A9D0E-B727-4942-BCBA-4C1B29EF23B4}" sibTransId="{EE669253-4CF6-46F3-BDA1-6E4851EB79E9}"/>
    <dgm:cxn modelId="{E72FE358-BFCE-4864-8862-A9D0CFF1DA2E}" type="presParOf" srcId="{48E30695-1D5E-4F04-8D19-7D176D403293}" destId="{8B0E565F-6D01-4D2E-B313-5A3B52E7B889}" srcOrd="0" destOrd="0" presId="urn:microsoft.com/office/officeart/2005/8/layout/vList2"/>
    <dgm:cxn modelId="{93FF599E-6073-43A5-BE5E-C73EC2D6B0B3}" type="presParOf" srcId="{48E30695-1D5E-4F04-8D19-7D176D403293}" destId="{7E846A80-15A2-4E85-B136-9666DBDC522E}" srcOrd="1" destOrd="0" presId="urn:microsoft.com/office/officeart/2005/8/layout/vList2"/>
    <dgm:cxn modelId="{D259ACF6-ACA5-43EA-9258-B39C95135278}" type="presParOf" srcId="{48E30695-1D5E-4F04-8D19-7D176D403293}" destId="{49F1EC54-AF11-4A67-B535-986F5E4DB814}" srcOrd="2" destOrd="0" presId="urn:microsoft.com/office/officeart/2005/8/layout/vList2"/>
    <dgm:cxn modelId="{8BCAA907-1FF7-4B04-89A8-B2CF8B1178DB}" type="presParOf" srcId="{48E30695-1D5E-4F04-8D19-7D176D403293}" destId="{B9B26A53-BF0D-4FAC-8D04-0349F05A02A1}" srcOrd="3" destOrd="0" presId="urn:microsoft.com/office/officeart/2005/8/layout/vList2"/>
    <dgm:cxn modelId="{CA6FF5A4-7C1A-4C4E-A37D-911010800A5E}" type="presParOf" srcId="{48E30695-1D5E-4F04-8D19-7D176D403293}" destId="{92E210C0-1C41-4DB6-8FB4-5012C305D5E9}" srcOrd="4" destOrd="0" presId="urn:microsoft.com/office/officeart/2005/8/layout/vList2"/>
    <dgm:cxn modelId="{AC133DD9-3B74-485E-9BE3-7B796A2E39C8}" type="presParOf" srcId="{48E30695-1D5E-4F04-8D19-7D176D403293}" destId="{763F4853-A024-4209-902B-6CE4CF77F155}" srcOrd="5" destOrd="0" presId="urn:microsoft.com/office/officeart/2005/8/layout/vList2"/>
    <dgm:cxn modelId="{2046C1EC-B73B-4708-A89D-6EF1D5EA1D01}" type="presParOf" srcId="{48E30695-1D5E-4F04-8D19-7D176D403293}" destId="{B3E7F7CE-68F1-41A8-BFB4-8D1007CB2455}" srcOrd="6" destOrd="0" presId="urn:microsoft.com/office/officeart/2005/8/layout/vList2"/>
    <dgm:cxn modelId="{C0995707-D0F4-4F6A-A5F6-BE1573F49F5A}" type="presParOf" srcId="{48E30695-1D5E-4F04-8D19-7D176D403293}" destId="{F0CC3B82-7974-4761-9C21-9A5B335D785B}" srcOrd="7" destOrd="0" presId="urn:microsoft.com/office/officeart/2005/8/layout/vList2"/>
    <dgm:cxn modelId="{394B31B8-B87A-4433-A923-D2E3B82264EA}" type="presParOf" srcId="{48E30695-1D5E-4F04-8D19-7D176D403293}" destId="{00D8D3BD-9308-471B-85FE-EAC239EC4A6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C9FCA1-760F-4A1B-BFE0-4F00D5A5CFDA}">
      <dsp:nvSpPr>
        <dsp:cNvPr id="0" name=""/>
        <dsp:cNvSpPr/>
      </dsp:nvSpPr>
      <dsp:spPr>
        <a:xfrm>
          <a:off x="2666" y="702521"/>
          <a:ext cx="1903829" cy="120893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C69917-ACB5-462C-B8FD-034607AC58C2}">
      <dsp:nvSpPr>
        <dsp:cNvPr id="0" name=""/>
        <dsp:cNvSpPr/>
      </dsp:nvSpPr>
      <dsp:spPr>
        <a:xfrm>
          <a:off x="214202" y="903481"/>
          <a:ext cx="1903829" cy="120893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 SWOT</a:t>
          </a:r>
        </a:p>
      </dsp:txBody>
      <dsp:txXfrm>
        <a:off x="249610" y="938889"/>
        <a:ext cx="1833013" cy="1138115"/>
      </dsp:txXfrm>
    </dsp:sp>
    <dsp:sp modelId="{883BA6B1-D298-47F0-84AC-A919B64231CC}">
      <dsp:nvSpPr>
        <dsp:cNvPr id="0" name=""/>
        <dsp:cNvSpPr/>
      </dsp:nvSpPr>
      <dsp:spPr>
        <a:xfrm>
          <a:off x="2329568" y="702521"/>
          <a:ext cx="1903829" cy="120893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ADA17F-2AC6-48DE-B32E-B781BEAC9D4B}">
      <dsp:nvSpPr>
        <dsp:cNvPr id="0" name=""/>
        <dsp:cNvSpPr/>
      </dsp:nvSpPr>
      <dsp:spPr>
        <a:xfrm>
          <a:off x="2541105" y="903481"/>
          <a:ext cx="1903829" cy="120893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Konsultacje</a:t>
          </a: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1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interesariuszami</a:t>
          </a:r>
          <a:endParaRPr lang="en-US" sz="1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576513" y="938889"/>
        <a:ext cx="1833013" cy="1138115"/>
      </dsp:txXfrm>
    </dsp:sp>
    <dsp:sp modelId="{69242A50-EFB9-4F0C-91C1-DD3867B424DC}">
      <dsp:nvSpPr>
        <dsp:cNvPr id="0" name=""/>
        <dsp:cNvSpPr/>
      </dsp:nvSpPr>
      <dsp:spPr>
        <a:xfrm>
          <a:off x="4656470" y="702521"/>
          <a:ext cx="1903829" cy="120893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811C51-01B6-4975-ADC2-E41D7031E3C8}">
      <dsp:nvSpPr>
        <dsp:cNvPr id="0" name=""/>
        <dsp:cNvSpPr/>
      </dsp:nvSpPr>
      <dsp:spPr>
        <a:xfrm>
          <a:off x="4868007" y="903481"/>
          <a:ext cx="1903829" cy="120893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Przegląd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strategii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branżowych</a:t>
          </a:r>
          <a:endParaRPr lang="en-US" sz="20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903415" y="938889"/>
        <a:ext cx="1833013" cy="1138115"/>
      </dsp:txXfrm>
    </dsp:sp>
    <dsp:sp modelId="{9CA3BDF7-462F-4686-8F8D-898F39660224}">
      <dsp:nvSpPr>
        <dsp:cNvPr id="0" name=""/>
        <dsp:cNvSpPr/>
      </dsp:nvSpPr>
      <dsp:spPr>
        <a:xfrm>
          <a:off x="6983372" y="702521"/>
          <a:ext cx="1903829" cy="120893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5D25B0-F9B7-420F-9662-26A11038D763}">
      <dsp:nvSpPr>
        <dsp:cNvPr id="0" name=""/>
        <dsp:cNvSpPr/>
      </dsp:nvSpPr>
      <dsp:spPr>
        <a:xfrm>
          <a:off x="7194909" y="903481"/>
          <a:ext cx="1903829" cy="120893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Monitoring </a:t>
          </a:r>
          <a:r>
            <a:rPr lang="en-US" sz="1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trendów</a:t>
          </a:r>
          <a:r>
            <a:rPr lang="en-US" sz="1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</a:t>
          </a:r>
        </a:p>
      </dsp:txBody>
      <dsp:txXfrm>
        <a:off x="7230317" y="938889"/>
        <a:ext cx="1833013" cy="11381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93428E-EEF3-4508-A241-98866B37B079}">
      <dsp:nvSpPr>
        <dsp:cNvPr id="0" name=""/>
        <dsp:cNvSpPr/>
      </dsp:nvSpPr>
      <dsp:spPr>
        <a:xfrm>
          <a:off x="1605591" y="2378"/>
          <a:ext cx="1806290" cy="114412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accent1"/>
              </a:solidFill>
            </a:rPr>
            <a:t>S: </a:t>
          </a:r>
          <a:r>
            <a:rPr lang="en-US" sz="2100" kern="1200" dirty="0" err="1">
              <a:solidFill>
                <a:schemeClr val="accent1"/>
              </a:solidFill>
            </a:rPr>
            <a:t>ekoinicjatywy</a:t>
          </a:r>
          <a:r>
            <a:rPr lang="en-US" sz="2100" kern="1200" dirty="0">
              <a:solidFill>
                <a:schemeClr val="accent1"/>
              </a:solidFill>
            </a:rPr>
            <a:t> </a:t>
          </a:r>
          <a:r>
            <a:rPr lang="en-US" sz="2100" kern="1200" dirty="0" err="1">
              <a:solidFill>
                <a:schemeClr val="accent1"/>
              </a:solidFill>
            </a:rPr>
            <a:t>lokalne</a:t>
          </a:r>
          <a:endParaRPr lang="en-US" sz="2100" kern="1200" dirty="0">
            <a:solidFill>
              <a:schemeClr val="accent1"/>
            </a:solidFill>
          </a:endParaRPr>
        </a:p>
      </dsp:txBody>
      <dsp:txXfrm>
        <a:off x="1661443" y="58230"/>
        <a:ext cx="1694586" cy="1032420"/>
      </dsp:txXfrm>
    </dsp:sp>
    <dsp:sp modelId="{B0F2BF88-8899-4072-BB12-E3FB66CD1858}">
      <dsp:nvSpPr>
        <dsp:cNvPr id="0" name=""/>
        <dsp:cNvSpPr/>
      </dsp:nvSpPr>
      <dsp:spPr>
        <a:xfrm>
          <a:off x="1605591" y="1203709"/>
          <a:ext cx="1806290" cy="1144124"/>
        </a:xfrm>
        <a:prstGeom prst="roundRect">
          <a:avLst/>
        </a:prstGeom>
        <a:gradFill rotWithShape="0">
          <a:gsLst>
            <a:gs pos="0">
              <a:schemeClr val="accent5">
                <a:hueOff val="-3017068"/>
                <a:satOff val="10923"/>
                <a:lumOff val="-437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017068"/>
                <a:satOff val="10923"/>
                <a:lumOff val="-437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017068"/>
                <a:satOff val="10923"/>
                <a:lumOff val="-437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W: </a:t>
          </a: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brak</a:t>
          </a: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monitoringu</a:t>
          </a: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danych</a:t>
          </a:r>
          <a:endParaRPr lang="en-US" sz="2000" kern="1200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661443" y="1259561"/>
        <a:ext cx="1694586" cy="1032420"/>
      </dsp:txXfrm>
    </dsp:sp>
    <dsp:sp modelId="{742088CD-C30E-4ACF-8FD4-5959CEC0DA82}">
      <dsp:nvSpPr>
        <dsp:cNvPr id="0" name=""/>
        <dsp:cNvSpPr/>
      </dsp:nvSpPr>
      <dsp:spPr>
        <a:xfrm>
          <a:off x="1605591" y="2405039"/>
          <a:ext cx="1806290" cy="1144124"/>
        </a:xfrm>
        <a:prstGeom prst="roundRect">
          <a:avLst/>
        </a:prstGeom>
        <a:gradFill rotWithShape="0">
          <a:gsLst>
            <a:gs pos="0">
              <a:schemeClr val="accent5">
                <a:hueOff val="-6034135"/>
                <a:satOff val="21846"/>
                <a:lumOff val="-875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034135"/>
                <a:satOff val="21846"/>
                <a:lumOff val="-875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034135"/>
                <a:satOff val="21846"/>
                <a:lumOff val="-875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O: </a:t>
          </a: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dotacje</a:t>
          </a: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OZE</a:t>
          </a:r>
        </a:p>
      </dsp:txBody>
      <dsp:txXfrm>
        <a:off x="1661443" y="2460891"/>
        <a:ext cx="1694586" cy="1032420"/>
      </dsp:txXfrm>
    </dsp:sp>
    <dsp:sp modelId="{B7753CED-A48B-4DB2-B987-071E9954E1FF}">
      <dsp:nvSpPr>
        <dsp:cNvPr id="0" name=""/>
        <dsp:cNvSpPr/>
      </dsp:nvSpPr>
      <dsp:spPr>
        <a:xfrm>
          <a:off x="1605591" y="3606370"/>
          <a:ext cx="1806290" cy="1144124"/>
        </a:xfrm>
        <a:prstGeom prst="roundRect">
          <a:avLst/>
        </a:prstGeom>
        <a:gradFill rotWithShape="0">
          <a:gsLst>
            <a:gs pos="0">
              <a:schemeClr val="accent5">
                <a:hueOff val="-9051203"/>
                <a:satOff val="32769"/>
                <a:lumOff val="-1313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9051203"/>
                <a:satOff val="32769"/>
                <a:lumOff val="-1313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9051203"/>
                <a:satOff val="32769"/>
                <a:lumOff val="-1313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T: </a:t>
          </a: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rosnące</a:t>
          </a: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oczekiwania</a:t>
          </a: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klientów</a:t>
          </a:r>
          <a:endParaRPr lang="en-US" sz="2000" kern="1200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661443" y="3662222"/>
        <a:ext cx="1694586" cy="10324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EC406A-B4A2-4970-A6E2-C26510E96B39}">
      <dsp:nvSpPr>
        <dsp:cNvPr id="0" name=""/>
        <dsp:cNvSpPr/>
      </dsp:nvSpPr>
      <dsp:spPr>
        <a:xfrm>
          <a:off x="0" y="84109"/>
          <a:ext cx="5017472" cy="8687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Zainstalować</a:t>
          </a: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fotowoltaikę</a:t>
          </a:r>
          <a:endParaRPr lang="en-US" sz="2000" kern="1200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2408" y="126517"/>
        <a:ext cx="4932656" cy="783909"/>
      </dsp:txXfrm>
    </dsp:sp>
    <dsp:sp modelId="{A5A98652-5B6F-4278-B093-FF67F5E3FCED}">
      <dsp:nvSpPr>
        <dsp:cNvPr id="0" name=""/>
        <dsp:cNvSpPr/>
      </dsp:nvSpPr>
      <dsp:spPr>
        <a:xfrm>
          <a:off x="0" y="1010434"/>
          <a:ext cx="5017472" cy="868725"/>
        </a:xfrm>
        <a:prstGeom prst="roundRect">
          <a:avLst/>
        </a:prstGeom>
        <a:solidFill>
          <a:schemeClr val="accent2">
            <a:hueOff val="-3206238"/>
            <a:satOff val="0"/>
            <a:lumOff val="-92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Wprowadzić</a:t>
          </a: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politykę</a:t>
          </a: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zatrudniania</a:t>
          </a: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lokalnego</a:t>
          </a:r>
          <a:endParaRPr lang="en-US" sz="2000" kern="1200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2408" y="1052842"/>
        <a:ext cx="4932656" cy="783909"/>
      </dsp:txXfrm>
    </dsp:sp>
    <dsp:sp modelId="{AF90C641-6513-400C-8D54-E481F00AF5E6}">
      <dsp:nvSpPr>
        <dsp:cNvPr id="0" name=""/>
        <dsp:cNvSpPr/>
      </dsp:nvSpPr>
      <dsp:spPr>
        <a:xfrm>
          <a:off x="0" y="1936759"/>
          <a:ext cx="5017472" cy="868725"/>
        </a:xfrm>
        <a:prstGeom prst="roundRect">
          <a:avLst/>
        </a:prstGeom>
        <a:solidFill>
          <a:schemeClr val="accent2">
            <a:hueOff val="-6412476"/>
            <a:satOff val="0"/>
            <a:lumOff val="-185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Stworzyć</a:t>
          </a: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program </a:t>
          </a: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lojalnościowy</a:t>
          </a: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</a:t>
          </a:r>
        </a:p>
      </dsp:txBody>
      <dsp:txXfrm>
        <a:off x="42408" y="1979167"/>
        <a:ext cx="4932656" cy="783909"/>
      </dsp:txXfrm>
    </dsp:sp>
    <dsp:sp modelId="{3112F10A-4F65-4495-8020-893BABF746A3}">
      <dsp:nvSpPr>
        <dsp:cNvPr id="0" name=""/>
        <dsp:cNvSpPr/>
      </dsp:nvSpPr>
      <dsp:spPr>
        <a:xfrm>
          <a:off x="0" y="2863084"/>
          <a:ext cx="5017472" cy="868725"/>
        </a:xfrm>
        <a:prstGeom prst="roundRect">
          <a:avLst/>
        </a:prstGeom>
        <a:solidFill>
          <a:schemeClr val="accent2">
            <a:hueOff val="-9618713"/>
            <a:satOff val="0"/>
            <a:lumOff val="-278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Przeszkolić</a:t>
          </a: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</a:t>
          </a:r>
          <a:r>
            <a:rPr lang="en-US" sz="20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20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etyki</a:t>
          </a:r>
          <a:endParaRPr lang="en-US" sz="2000" kern="1200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2408" y="2905492"/>
        <a:ext cx="4932656" cy="7839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0E565F-6D01-4D2E-B313-5A3B52E7B889}">
      <dsp:nvSpPr>
        <dsp:cNvPr id="0" name=""/>
        <dsp:cNvSpPr/>
      </dsp:nvSpPr>
      <dsp:spPr>
        <a:xfrm>
          <a:off x="0" y="14989"/>
          <a:ext cx="5017472" cy="6949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1. </a:t>
          </a:r>
          <a:r>
            <a:rPr lang="en-US" sz="27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Obszar</a:t>
          </a:r>
          <a:r>
            <a:rPr lang="en-US" sz="27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E/S/G</a:t>
          </a:r>
        </a:p>
      </dsp:txBody>
      <dsp:txXfrm>
        <a:off x="33926" y="48915"/>
        <a:ext cx="4949620" cy="627128"/>
      </dsp:txXfrm>
    </dsp:sp>
    <dsp:sp modelId="{49F1EC54-AF11-4A67-B535-986F5E4DB814}">
      <dsp:nvSpPr>
        <dsp:cNvPr id="0" name=""/>
        <dsp:cNvSpPr/>
      </dsp:nvSpPr>
      <dsp:spPr>
        <a:xfrm>
          <a:off x="0" y="787729"/>
          <a:ext cx="5017472" cy="694980"/>
        </a:xfrm>
        <a:prstGeom prst="roundRect">
          <a:avLst/>
        </a:prstGeom>
        <a:solidFill>
          <a:schemeClr val="accent2">
            <a:hueOff val="-2404678"/>
            <a:satOff val="0"/>
            <a:lumOff val="-6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2. </a:t>
          </a:r>
          <a:r>
            <a:rPr lang="en-US" sz="27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Proponowane</a:t>
          </a:r>
          <a:r>
            <a:rPr lang="en-US" sz="27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działanie</a:t>
          </a:r>
          <a:endParaRPr lang="en-US" sz="2700" kern="1200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3926" y="821655"/>
        <a:ext cx="4949620" cy="627128"/>
      </dsp:txXfrm>
    </dsp:sp>
    <dsp:sp modelId="{92E210C0-1C41-4DB6-8FB4-5012C305D5E9}">
      <dsp:nvSpPr>
        <dsp:cNvPr id="0" name=""/>
        <dsp:cNvSpPr/>
      </dsp:nvSpPr>
      <dsp:spPr>
        <a:xfrm>
          <a:off x="0" y="1560469"/>
          <a:ext cx="5017472" cy="694980"/>
        </a:xfrm>
        <a:prstGeom prst="roundRect">
          <a:avLst/>
        </a:prstGeom>
        <a:solidFill>
          <a:schemeClr val="accent2">
            <a:hueOff val="-4809357"/>
            <a:satOff val="0"/>
            <a:lumOff val="-139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3. </a:t>
          </a:r>
          <a:r>
            <a:rPr lang="en-US" sz="27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Uzasadnienie</a:t>
          </a:r>
          <a:endParaRPr lang="en-US" sz="2700" kern="1200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3926" y="1594395"/>
        <a:ext cx="4949620" cy="627128"/>
      </dsp:txXfrm>
    </dsp:sp>
    <dsp:sp modelId="{B3E7F7CE-68F1-41A8-BFB4-8D1007CB2455}">
      <dsp:nvSpPr>
        <dsp:cNvPr id="0" name=""/>
        <dsp:cNvSpPr/>
      </dsp:nvSpPr>
      <dsp:spPr>
        <a:xfrm>
          <a:off x="0" y="2333209"/>
          <a:ext cx="5017472" cy="694980"/>
        </a:xfrm>
        <a:prstGeom prst="roundRect">
          <a:avLst/>
        </a:prstGeom>
        <a:solidFill>
          <a:schemeClr val="accent2">
            <a:hueOff val="-7214035"/>
            <a:satOff val="0"/>
            <a:lumOff val="-208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4. </a:t>
          </a:r>
          <a:r>
            <a:rPr lang="en-US" sz="27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Przewidywane</a:t>
          </a:r>
          <a:r>
            <a:rPr lang="en-US" sz="27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efekty</a:t>
          </a:r>
          <a:endParaRPr lang="en-US" sz="2700" kern="1200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3926" y="2367135"/>
        <a:ext cx="4949620" cy="627128"/>
      </dsp:txXfrm>
    </dsp:sp>
    <dsp:sp modelId="{00D8D3BD-9308-471B-85FE-EAC239EC4A6E}">
      <dsp:nvSpPr>
        <dsp:cNvPr id="0" name=""/>
        <dsp:cNvSpPr/>
      </dsp:nvSpPr>
      <dsp:spPr>
        <a:xfrm>
          <a:off x="0" y="3105949"/>
          <a:ext cx="5017472" cy="694980"/>
        </a:xfrm>
        <a:prstGeom prst="roundRect">
          <a:avLst/>
        </a:prstGeom>
        <a:solidFill>
          <a:schemeClr val="accent2">
            <a:hueOff val="-9618713"/>
            <a:satOff val="0"/>
            <a:lumOff val="-278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5. Ramy </a:t>
          </a:r>
          <a:r>
            <a:rPr lang="en-US" sz="27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czasowe</a:t>
          </a:r>
          <a:endParaRPr lang="en-US" sz="2700" kern="1200" dirty="0">
            <a:solidFill>
              <a:schemeClr val="accent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3926" y="3139875"/>
        <a:ext cx="4949620" cy="6271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Planowanie i kierunki rozwoju ESG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B789DC4-4C8E-DA5D-2BEF-1F08D2843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091" y="1748787"/>
            <a:ext cx="3452826" cy="3653395"/>
          </a:xfrm>
        </p:spPr>
        <p:txBody>
          <a:bodyPr anchor="ctr">
            <a:normAutofit/>
          </a:bodyPr>
          <a:lstStyle/>
          <a:p>
            <a:r>
              <a:rPr lang="pl-PL" dirty="0">
                <a:solidFill>
                  <a:schemeClr val="accent1"/>
                </a:solidFill>
              </a:rPr>
              <a:t>DEBATA OXFORDZKA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93039C7-D639-EA25-0D20-D7A4FF2B54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5907" y="1492638"/>
            <a:ext cx="4610843" cy="4287731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3200" dirty="0"/>
              <a:t>TEZA: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3200" dirty="0"/>
              <a:t>Raporty i rekomendacje ESG nie służą realnej zmianie, lecz wizerunkowi firmy</a:t>
            </a:r>
          </a:p>
        </p:txBody>
      </p:sp>
    </p:spTree>
    <p:extLst>
      <p:ext uri="{BB962C8B-B14F-4D97-AF65-F5344CB8AC3E}">
        <p14:creationId xmlns:p14="http://schemas.microsoft.com/office/powerpoint/2010/main" val="3238908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331" y="1854259"/>
            <a:ext cx="2841772" cy="3564488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chemeClr val="accent1"/>
                </a:solidFill>
              </a:rPr>
              <a:t>Dlaczego planować ESG?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907" y="1492638"/>
            <a:ext cx="4610843" cy="4287731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pl-PL" dirty="0"/>
              <a:t>Rozwój ESG nie kończy się na raporcie.</a:t>
            </a:r>
          </a:p>
          <a:p>
            <a:pPr marL="0" indent="0">
              <a:buNone/>
            </a:pPr>
            <a:r>
              <a:rPr lang="pl-PL" dirty="0"/>
              <a:t>Kluczowe jest planowanie działań przyszłych i odpowiedź na pytanie: jak organizacje mogą jeszcze intensywniej ograniczać wpływ na środowisko, wzmacniać więzi społeczne i zarządzać etycznie.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215" y="1483007"/>
            <a:ext cx="8921253" cy="1363206"/>
          </a:xfrm>
        </p:spPr>
        <p:txBody>
          <a:bodyPr anchor="ctr">
            <a:normAutofit/>
          </a:bodyPr>
          <a:lstStyle/>
          <a:p>
            <a:r>
              <a:rPr lang="pl-PL" dirty="0"/>
              <a:t>Metody określania kierunków ESG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06F703C-FE97-53AA-EB65-72F194EE3D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6553440"/>
              </p:ext>
            </p:extLst>
          </p:nvPr>
        </p:nvGraphicFramePr>
        <p:xfrm>
          <a:off x="793293" y="3418987"/>
          <a:ext cx="9101405" cy="2814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370B7BB-1AC6-B8C6-B081-8A30E889BD2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6899"/>
          <a:stretch>
            <a:fillRect/>
          </a:stretch>
        </p:blipFill>
        <p:spPr>
          <a:xfrm>
            <a:off x="-6460" y="772773"/>
            <a:ext cx="4258126" cy="6014136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048" y="1130550"/>
            <a:ext cx="5017473" cy="1162457"/>
          </a:xfrm>
        </p:spPr>
        <p:txBody>
          <a:bodyPr>
            <a:normAutofit/>
          </a:bodyPr>
          <a:lstStyle/>
          <a:p>
            <a:r>
              <a:rPr lang="pl-PL" dirty="0"/>
              <a:t>SWOT ESG – przykład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60A2D04-6AE1-D03A-A913-E33C8BCF37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23933"/>
              </p:ext>
            </p:extLst>
          </p:nvPr>
        </p:nvGraphicFramePr>
        <p:xfrm>
          <a:off x="5110048" y="2411340"/>
          <a:ext cx="5017473" cy="4752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286" y="1092963"/>
            <a:ext cx="4244462" cy="1584922"/>
          </a:xfrm>
        </p:spPr>
        <p:txBody>
          <a:bodyPr>
            <a:normAutofit/>
          </a:bodyPr>
          <a:lstStyle/>
          <a:p>
            <a:r>
              <a:rPr dirty="0" err="1"/>
              <a:t>Inspiracje</a:t>
            </a:r>
            <a:r>
              <a:rPr dirty="0"/>
              <a:t> </a:t>
            </a:r>
            <a:r>
              <a:rPr dirty="0" err="1"/>
              <a:t>dla</a:t>
            </a:r>
            <a:r>
              <a:rPr dirty="0"/>
              <a:t> </a:t>
            </a:r>
            <a:r>
              <a:rPr lang="pl-PL" dirty="0"/>
              <a:t>branży </a:t>
            </a:r>
            <a:r>
              <a:rPr dirty="0" err="1"/>
              <a:t>turysty</a:t>
            </a:r>
            <a:r>
              <a:rPr lang="pl-PL" dirty="0" err="1"/>
              <a:t>cznej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C1BC6E-4597-261B-0A08-7687F25E01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447" r="42384"/>
          <a:stretch>
            <a:fillRect/>
          </a:stretch>
        </p:blipFill>
        <p:spPr>
          <a:xfrm>
            <a:off x="18" y="772773"/>
            <a:ext cx="5363927" cy="6014136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2286" y="2818957"/>
            <a:ext cx="4244462" cy="3370715"/>
          </a:xfrm>
        </p:spPr>
        <p:txBody>
          <a:bodyPr>
            <a:normAutofit/>
          </a:bodyPr>
          <a:lstStyle/>
          <a:p>
            <a:r>
              <a:rPr lang="pl-PL" sz="1754" dirty="0"/>
              <a:t>Zielone certyfikaty hotelowe</a:t>
            </a:r>
          </a:p>
          <a:p>
            <a:r>
              <a:rPr lang="pl-PL" sz="1754" dirty="0"/>
              <a:t>Lokalne łańcuchy dostaw</a:t>
            </a:r>
          </a:p>
          <a:p>
            <a:r>
              <a:rPr lang="pl-PL" sz="1754" dirty="0"/>
              <a:t>Programy angażujące gości</a:t>
            </a:r>
          </a:p>
          <a:p>
            <a:r>
              <a:rPr lang="pl-PL" sz="1754" dirty="0"/>
              <a:t>Partnerstwa z NGO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51C68BF-4DD1-B771-E52A-96398948F6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547" r="15591"/>
          <a:stretch>
            <a:fillRect/>
          </a:stretch>
        </p:blipFill>
        <p:spPr>
          <a:xfrm>
            <a:off x="-6460" y="772773"/>
            <a:ext cx="4258126" cy="6014136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048" y="1130550"/>
            <a:ext cx="5017473" cy="1162457"/>
          </a:xfrm>
        </p:spPr>
        <p:txBody>
          <a:bodyPr>
            <a:normAutofit/>
          </a:bodyPr>
          <a:lstStyle/>
          <a:p>
            <a:r>
              <a:rPr dirty="0" err="1"/>
              <a:t>Rekomendacje</a:t>
            </a:r>
            <a:r>
              <a:rPr dirty="0"/>
              <a:t> – </a:t>
            </a:r>
            <a:r>
              <a:rPr dirty="0" err="1"/>
              <a:t>przykłady</a:t>
            </a:r>
            <a:endParaRPr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12CF525-B681-63C1-F0F2-E8A3AC34B4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0146245"/>
              </p:ext>
            </p:extLst>
          </p:nvPr>
        </p:nvGraphicFramePr>
        <p:xfrm>
          <a:off x="5110048" y="2411340"/>
          <a:ext cx="5017473" cy="3815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6450E-654C-B834-B4A1-2A742E0ACFF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989" r="29750" b="-1"/>
          <a:stretch>
            <a:fillRect/>
          </a:stretch>
        </p:blipFill>
        <p:spPr>
          <a:xfrm>
            <a:off x="-6460" y="772773"/>
            <a:ext cx="4258126" cy="6014136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048" y="1130550"/>
            <a:ext cx="5017473" cy="1162457"/>
          </a:xfrm>
        </p:spPr>
        <p:txBody>
          <a:bodyPr>
            <a:normAutofit/>
          </a:bodyPr>
          <a:lstStyle/>
          <a:p>
            <a:r>
              <a:t>Struktura rekomendacji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501E164-BFBE-3A41-ED03-5D4DA3716E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6845427"/>
              </p:ext>
            </p:extLst>
          </p:nvPr>
        </p:nvGraphicFramePr>
        <p:xfrm>
          <a:off x="5110048" y="2411340"/>
          <a:ext cx="5017473" cy="3815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6977" y="1997593"/>
            <a:ext cx="2841772" cy="3564488"/>
          </a:xfrm>
        </p:spPr>
        <p:txBody>
          <a:bodyPr anchor="ctr">
            <a:normAutofit/>
          </a:bodyPr>
          <a:lstStyle/>
          <a:p>
            <a:r>
              <a:rPr lang="pl-PL" dirty="0">
                <a:solidFill>
                  <a:schemeClr val="accent1"/>
                </a:solidFill>
              </a:rPr>
              <a:t>Prezentacja rekomendacji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9372" y="2111025"/>
            <a:ext cx="4855161" cy="3451057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400" dirty="0" err="1"/>
              <a:t>Grupy</a:t>
            </a:r>
            <a:r>
              <a:rPr sz="2400" dirty="0"/>
              <a:t> </a:t>
            </a:r>
            <a:r>
              <a:rPr sz="2400" dirty="0" err="1"/>
              <a:t>przedstawiają</a:t>
            </a:r>
            <a:r>
              <a:rPr sz="2400" dirty="0"/>
              <a:t> </a:t>
            </a:r>
            <a:r>
              <a:rPr sz="2400" dirty="0" err="1"/>
              <a:t>swoje</a:t>
            </a:r>
            <a:r>
              <a:rPr sz="2400" dirty="0"/>
              <a:t> </a:t>
            </a:r>
            <a:r>
              <a:rPr sz="2400" dirty="0" err="1"/>
              <a:t>rekomendacje</a:t>
            </a:r>
            <a:r>
              <a:rPr sz="2400" dirty="0"/>
              <a:t> – po 3 </a:t>
            </a:r>
            <a:r>
              <a:rPr sz="2400" dirty="0" err="1"/>
              <a:t>przykłady</a:t>
            </a:r>
            <a:r>
              <a:rPr sz="2400" dirty="0"/>
              <a:t> z </a:t>
            </a:r>
            <a:r>
              <a:rPr sz="2400" dirty="0" err="1"/>
              <a:t>uzasadnieniem</a:t>
            </a:r>
            <a:r>
              <a:rPr sz="2400" dirty="0"/>
              <a:t>.</a:t>
            </a:r>
            <a:endParaRPr lang="pl-PL" sz="24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400" dirty="0" err="1"/>
              <a:t>Możliwość</a:t>
            </a:r>
            <a:r>
              <a:rPr sz="2400" dirty="0"/>
              <a:t> </a:t>
            </a:r>
            <a:r>
              <a:rPr sz="2400" dirty="0" err="1"/>
              <a:t>dyskusji</a:t>
            </a:r>
            <a:r>
              <a:rPr sz="2400" dirty="0"/>
              <a:t> </a:t>
            </a:r>
            <a:r>
              <a:rPr sz="2400" dirty="0" err="1"/>
              <a:t>i</a:t>
            </a:r>
            <a:r>
              <a:rPr sz="2400" dirty="0"/>
              <a:t> </a:t>
            </a:r>
            <a:r>
              <a:rPr sz="2400" dirty="0" err="1"/>
              <a:t>feedbacku</a:t>
            </a:r>
            <a:r>
              <a:rPr sz="2400" dirty="0"/>
              <a:t> od </a:t>
            </a:r>
            <a:r>
              <a:rPr sz="2400" dirty="0" err="1"/>
              <a:t>prowadzącego</a:t>
            </a:r>
            <a:r>
              <a:rPr sz="2400" dirty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330" y="1854259"/>
            <a:ext cx="3335487" cy="3564488"/>
          </a:xfrm>
        </p:spPr>
        <p:txBody>
          <a:bodyPr anchor="ctr">
            <a:normAutofit/>
          </a:bodyPr>
          <a:lstStyle/>
          <a:p>
            <a:r>
              <a:rPr lang="pl-PL" sz="2982" dirty="0">
                <a:solidFill>
                  <a:schemeClr val="accent1"/>
                </a:solidFill>
              </a:rPr>
              <a:t>Zadanie podsumowujące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907" y="1492638"/>
            <a:ext cx="4610843" cy="4287731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400" dirty="0" err="1"/>
              <a:t>Opracuj</a:t>
            </a:r>
            <a:r>
              <a:rPr sz="2400" dirty="0"/>
              <a:t> 3 </a:t>
            </a:r>
            <a:r>
              <a:rPr sz="2400" dirty="0" err="1"/>
              <a:t>rekomendacje</a:t>
            </a:r>
            <a:r>
              <a:rPr sz="2400" dirty="0"/>
              <a:t> </a:t>
            </a:r>
            <a:r>
              <a:rPr sz="2400" dirty="0" err="1"/>
              <a:t>rozwoju</a:t>
            </a:r>
            <a:r>
              <a:rPr sz="2400" dirty="0"/>
              <a:t> ESG </a:t>
            </a:r>
            <a:r>
              <a:rPr sz="2400" dirty="0" err="1"/>
              <a:t>dla</a:t>
            </a:r>
            <a:r>
              <a:rPr sz="2400" dirty="0"/>
              <a:t> </a:t>
            </a:r>
            <a:r>
              <a:rPr sz="2400" dirty="0" err="1"/>
              <a:t>wybranego</a:t>
            </a:r>
            <a:r>
              <a:rPr sz="2400" dirty="0"/>
              <a:t> </a:t>
            </a:r>
            <a:r>
              <a:rPr sz="2400" dirty="0" err="1"/>
              <a:t>obiektu</a:t>
            </a:r>
            <a:r>
              <a:rPr sz="2400" dirty="0"/>
              <a:t> </a:t>
            </a:r>
            <a:r>
              <a:rPr sz="2400" dirty="0" err="1"/>
              <a:t>turystycznego</a:t>
            </a:r>
            <a:r>
              <a:rPr sz="2400" dirty="0"/>
              <a:t> (z </a:t>
            </a:r>
            <a:r>
              <a:rPr sz="2400" dirty="0" err="1"/>
              <a:t>uwzględnieniem</a:t>
            </a:r>
            <a:r>
              <a:rPr sz="2400" dirty="0"/>
              <a:t> E, S, G).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184</TotalTime>
  <Words>237</Words>
  <Application>Microsoft Office PowerPoint</Application>
  <PresentationFormat>Niestandardowy</PresentationFormat>
  <Paragraphs>42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Arial</vt:lpstr>
      <vt:lpstr>Calibri</vt:lpstr>
      <vt:lpstr>Open Sans</vt:lpstr>
      <vt:lpstr>Motyw pakietu Office</vt:lpstr>
      <vt:lpstr>Tytuł prezentacji: Planowanie i kierunki rozwoju ESG  Opracował: Przemysław Żukiewicz</vt:lpstr>
      <vt:lpstr>Dlaczego planować ESG?</vt:lpstr>
      <vt:lpstr>Metody określania kierunków ESG</vt:lpstr>
      <vt:lpstr>SWOT ESG – przykład</vt:lpstr>
      <vt:lpstr>Inspiracje dla branży turystycznej</vt:lpstr>
      <vt:lpstr>Rekomendacje – przykłady</vt:lpstr>
      <vt:lpstr>Struktura rekomendacji</vt:lpstr>
      <vt:lpstr>Prezentacja rekomendacji</vt:lpstr>
      <vt:lpstr>Zadanie podsumowujące</vt:lpstr>
      <vt:lpstr>DEBATA OXFORDZKA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15</cp:revision>
  <dcterms:created xsi:type="dcterms:W3CDTF">2022-06-22T09:40:44Z</dcterms:created>
  <dcterms:modified xsi:type="dcterms:W3CDTF">2025-07-07T05:27:11Z</dcterms:modified>
</cp:coreProperties>
</file>